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84" r:id="rId4"/>
    <p:sldMasterId id="2147483734" r:id="rId5"/>
  </p:sldMasterIdLst>
  <p:notesMasterIdLst>
    <p:notesMasterId r:id="rId39"/>
  </p:notesMasterIdLst>
  <p:sldIdLst>
    <p:sldId id="256" r:id="rId6"/>
    <p:sldId id="257" r:id="rId7"/>
    <p:sldId id="374" r:id="rId8"/>
    <p:sldId id="259" r:id="rId9"/>
    <p:sldId id="388" r:id="rId10"/>
    <p:sldId id="361" r:id="rId11"/>
    <p:sldId id="260" r:id="rId12"/>
    <p:sldId id="375" r:id="rId13"/>
    <p:sldId id="376" r:id="rId14"/>
    <p:sldId id="377" r:id="rId15"/>
    <p:sldId id="271" r:id="rId16"/>
    <p:sldId id="273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9" r:id="rId25"/>
    <p:sldId id="387" r:id="rId26"/>
    <p:sldId id="386" r:id="rId27"/>
    <p:sldId id="362" r:id="rId28"/>
    <p:sldId id="390" r:id="rId29"/>
    <p:sldId id="392" r:id="rId30"/>
    <p:sldId id="391" r:id="rId31"/>
    <p:sldId id="394" r:id="rId32"/>
    <p:sldId id="393" r:id="rId33"/>
    <p:sldId id="372" r:id="rId34"/>
    <p:sldId id="396" r:id="rId35"/>
    <p:sldId id="395" r:id="rId36"/>
    <p:sldId id="371" r:id="rId37"/>
    <p:sldId id="261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51BAE-58FB-46AC-A9FC-A7CC11CFF95D}" type="doc">
      <dgm:prSet loTypeId="urn:microsoft.com/office/officeart/2005/8/layout/bProcess3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4C0D1F4-794A-4714-AA64-1666AC7A532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1. Приобрести электронную подпись</a:t>
          </a:r>
        </a:p>
      </dgm:t>
    </dgm:pt>
    <dgm:pt modelId="{77574287-E9B9-49AF-9F34-6B0CFF6B4B37}" type="parTrans" cxnId="{2E7DCB49-351E-4492-996F-69DA80580E16}">
      <dgm:prSet/>
      <dgm:spPr/>
      <dgm:t>
        <a:bodyPr/>
        <a:lstStyle/>
        <a:p>
          <a:endParaRPr lang="ru-RU"/>
        </a:p>
      </dgm:t>
    </dgm:pt>
    <dgm:pt modelId="{BE07D996-A85B-4A13-9329-7279BE41F7CB}" type="sibTrans" cxnId="{2E7DCB49-351E-4492-996F-69DA80580E16}">
      <dgm:prSet/>
      <dgm:spPr/>
      <dgm:t>
        <a:bodyPr/>
        <a:lstStyle/>
        <a:p>
          <a:endParaRPr lang="ru-RU"/>
        </a:p>
      </dgm:t>
    </dgm:pt>
    <dgm:pt modelId="{5F9FBB45-62DB-4825-A06C-C5319578A8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2. Пройти регистрацию на электронной торговой площадке (ЭТП)</a:t>
          </a:r>
        </a:p>
      </dgm:t>
    </dgm:pt>
    <dgm:pt modelId="{8E15471C-82A7-4356-AB11-F72089CCE4B9}" type="parTrans" cxnId="{A9831A6B-08B2-4909-B03F-76FB4B5D905F}">
      <dgm:prSet/>
      <dgm:spPr/>
      <dgm:t>
        <a:bodyPr/>
        <a:lstStyle/>
        <a:p>
          <a:endParaRPr lang="ru-RU"/>
        </a:p>
      </dgm:t>
    </dgm:pt>
    <dgm:pt modelId="{D923FC19-806E-401A-AB0B-2B3889B8ED90}" type="sibTrans" cxnId="{A9831A6B-08B2-4909-B03F-76FB4B5D905F}">
      <dgm:prSet/>
      <dgm:spPr/>
      <dgm:t>
        <a:bodyPr/>
        <a:lstStyle/>
        <a:p>
          <a:endParaRPr lang="ru-RU"/>
        </a:p>
      </dgm:t>
    </dgm:pt>
    <dgm:pt modelId="{A16B302D-D200-4488-A198-F904A2212D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3. Начать работу на ЭТП (поиск процедур)</a:t>
          </a:r>
        </a:p>
      </dgm:t>
    </dgm:pt>
    <dgm:pt modelId="{F448C843-B4B3-4AC0-9060-C036F577DCB3}" type="parTrans" cxnId="{98680BB5-6A71-4D56-AA05-2CC7251DC2E7}">
      <dgm:prSet/>
      <dgm:spPr/>
      <dgm:t>
        <a:bodyPr/>
        <a:lstStyle/>
        <a:p>
          <a:endParaRPr lang="ru-RU"/>
        </a:p>
      </dgm:t>
    </dgm:pt>
    <dgm:pt modelId="{AF6FBF47-6DBF-40C1-B127-CD8DED4413BF}" type="sibTrans" cxnId="{98680BB5-6A71-4D56-AA05-2CC7251DC2E7}">
      <dgm:prSet/>
      <dgm:spPr/>
      <dgm:t>
        <a:bodyPr/>
        <a:lstStyle/>
        <a:p>
          <a:endParaRPr lang="ru-RU"/>
        </a:p>
      </dgm:t>
    </dgm:pt>
    <dgm:pt modelId="{41754157-5C11-4CD8-B1A1-16E93C70208E}" type="pres">
      <dgm:prSet presAssocID="{53E51BAE-58FB-46AC-A9FC-A7CC11CFF95D}" presName="Name0" presStyleCnt="0">
        <dgm:presLayoutVars>
          <dgm:dir/>
          <dgm:resizeHandles val="exact"/>
        </dgm:presLayoutVars>
      </dgm:prSet>
      <dgm:spPr/>
    </dgm:pt>
    <dgm:pt modelId="{4018F877-7159-410A-9BE8-1B6385355B21}" type="pres">
      <dgm:prSet presAssocID="{F4C0D1F4-794A-4714-AA64-1666AC7A532B}" presName="node" presStyleLbl="node1" presStyleIdx="0" presStyleCnt="3">
        <dgm:presLayoutVars>
          <dgm:bulletEnabled val="1"/>
        </dgm:presLayoutVars>
      </dgm:prSet>
      <dgm:spPr/>
    </dgm:pt>
    <dgm:pt modelId="{E4915CC6-E796-4B91-8475-F7872F44D3FF}" type="pres">
      <dgm:prSet presAssocID="{BE07D996-A85B-4A13-9329-7279BE41F7CB}" presName="sibTrans" presStyleLbl="sibTrans1D1" presStyleIdx="0" presStyleCnt="2"/>
      <dgm:spPr/>
    </dgm:pt>
    <dgm:pt modelId="{23F6743B-EBAB-4034-B60E-A01E332DA261}" type="pres">
      <dgm:prSet presAssocID="{BE07D996-A85B-4A13-9329-7279BE41F7CB}" presName="connectorText" presStyleLbl="sibTrans1D1" presStyleIdx="0" presStyleCnt="2"/>
      <dgm:spPr/>
    </dgm:pt>
    <dgm:pt modelId="{093D3471-CB71-4CBA-85A1-494715A01F32}" type="pres">
      <dgm:prSet presAssocID="{5F9FBB45-62DB-4825-A06C-C5319578A841}" presName="node" presStyleLbl="node1" presStyleIdx="1" presStyleCnt="3">
        <dgm:presLayoutVars>
          <dgm:bulletEnabled val="1"/>
        </dgm:presLayoutVars>
      </dgm:prSet>
      <dgm:spPr/>
    </dgm:pt>
    <dgm:pt modelId="{E1F27AA8-1290-4FBD-97F7-33FD05F85F2B}" type="pres">
      <dgm:prSet presAssocID="{D923FC19-806E-401A-AB0B-2B3889B8ED90}" presName="sibTrans" presStyleLbl="sibTrans1D1" presStyleIdx="1" presStyleCnt="2"/>
      <dgm:spPr/>
    </dgm:pt>
    <dgm:pt modelId="{8EA8DBA8-BAA3-481C-8BE0-39E5669CDF31}" type="pres">
      <dgm:prSet presAssocID="{D923FC19-806E-401A-AB0B-2B3889B8ED90}" presName="connectorText" presStyleLbl="sibTrans1D1" presStyleIdx="1" presStyleCnt="2"/>
      <dgm:spPr/>
    </dgm:pt>
    <dgm:pt modelId="{9D91325E-566F-4AF5-9080-B0784F56ECB8}" type="pres">
      <dgm:prSet presAssocID="{A16B302D-D200-4488-A198-F904A2212DAE}" presName="node" presStyleLbl="node1" presStyleIdx="2" presStyleCnt="3">
        <dgm:presLayoutVars>
          <dgm:bulletEnabled val="1"/>
        </dgm:presLayoutVars>
      </dgm:prSet>
      <dgm:spPr/>
    </dgm:pt>
  </dgm:ptLst>
  <dgm:cxnLst>
    <dgm:cxn modelId="{85067203-0753-422E-B9B9-12DABCD2AC4B}" type="presOf" srcId="{BE07D996-A85B-4A13-9329-7279BE41F7CB}" destId="{23F6743B-EBAB-4034-B60E-A01E332DA261}" srcOrd="1" destOrd="0" presId="urn:microsoft.com/office/officeart/2005/8/layout/bProcess3"/>
    <dgm:cxn modelId="{CE13D116-CEF8-45A6-A09E-30FF9C6FD678}" type="presOf" srcId="{D923FC19-806E-401A-AB0B-2B3889B8ED90}" destId="{8EA8DBA8-BAA3-481C-8BE0-39E5669CDF31}" srcOrd="1" destOrd="0" presId="urn:microsoft.com/office/officeart/2005/8/layout/bProcess3"/>
    <dgm:cxn modelId="{2E7DCB49-351E-4492-996F-69DA80580E16}" srcId="{53E51BAE-58FB-46AC-A9FC-A7CC11CFF95D}" destId="{F4C0D1F4-794A-4714-AA64-1666AC7A532B}" srcOrd="0" destOrd="0" parTransId="{77574287-E9B9-49AF-9F34-6B0CFF6B4B37}" sibTransId="{BE07D996-A85B-4A13-9329-7279BE41F7CB}"/>
    <dgm:cxn modelId="{A9831A6B-08B2-4909-B03F-76FB4B5D905F}" srcId="{53E51BAE-58FB-46AC-A9FC-A7CC11CFF95D}" destId="{5F9FBB45-62DB-4825-A06C-C5319578A841}" srcOrd="1" destOrd="0" parTransId="{8E15471C-82A7-4356-AB11-F72089CCE4B9}" sibTransId="{D923FC19-806E-401A-AB0B-2B3889B8ED90}"/>
    <dgm:cxn modelId="{C9EE3F6B-FCC1-4EFF-AD52-36C001DBA02E}" type="presOf" srcId="{5F9FBB45-62DB-4825-A06C-C5319578A841}" destId="{093D3471-CB71-4CBA-85A1-494715A01F32}" srcOrd="0" destOrd="0" presId="urn:microsoft.com/office/officeart/2005/8/layout/bProcess3"/>
    <dgm:cxn modelId="{B130F670-2450-4478-9E6B-4BC1EE33B85D}" type="presOf" srcId="{53E51BAE-58FB-46AC-A9FC-A7CC11CFF95D}" destId="{41754157-5C11-4CD8-B1A1-16E93C70208E}" srcOrd="0" destOrd="0" presId="urn:microsoft.com/office/officeart/2005/8/layout/bProcess3"/>
    <dgm:cxn modelId="{F774FFAC-459F-4F44-ABB3-744E8C4B9C32}" type="presOf" srcId="{BE07D996-A85B-4A13-9329-7279BE41F7CB}" destId="{E4915CC6-E796-4B91-8475-F7872F44D3FF}" srcOrd="0" destOrd="0" presId="urn:microsoft.com/office/officeart/2005/8/layout/bProcess3"/>
    <dgm:cxn modelId="{98680BB5-6A71-4D56-AA05-2CC7251DC2E7}" srcId="{53E51BAE-58FB-46AC-A9FC-A7CC11CFF95D}" destId="{A16B302D-D200-4488-A198-F904A2212DAE}" srcOrd="2" destOrd="0" parTransId="{F448C843-B4B3-4AC0-9060-C036F577DCB3}" sibTransId="{AF6FBF47-6DBF-40C1-B127-CD8DED4413BF}"/>
    <dgm:cxn modelId="{C25D33C0-2075-4182-8207-6A146C00DCCB}" type="presOf" srcId="{F4C0D1F4-794A-4714-AA64-1666AC7A532B}" destId="{4018F877-7159-410A-9BE8-1B6385355B21}" srcOrd="0" destOrd="0" presId="urn:microsoft.com/office/officeart/2005/8/layout/bProcess3"/>
    <dgm:cxn modelId="{16D2E4C2-775B-4342-9ECF-C082C27F413B}" type="presOf" srcId="{A16B302D-D200-4488-A198-F904A2212DAE}" destId="{9D91325E-566F-4AF5-9080-B0784F56ECB8}" srcOrd="0" destOrd="0" presId="urn:microsoft.com/office/officeart/2005/8/layout/bProcess3"/>
    <dgm:cxn modelId="{7FBAE3D4-B3AA-42B7-BE11-8A3D4ABCCC2C}" type="presOf" srcId="{D923FC19-806E-401A-AB0B-2B3889B8ED90}" destId="{E1F27AA8-1290-4FBD-97F7-33FD05F85F2B}" srcOrd="0" destOrd="0" presId="urn:microsoft.com/office/officeart/2005/8/layout/bProcess3"/>
    <dgm:cxn modelId="{68C5B3F7-165A-42DA-8500-4976D6EC5D76}" type="presParOf" srcId="{41754157-5C11-4CD8-B1A1-16E93C70208E}" destId="{4018F877-7159-410A-9BE8-1B6385355B21}" srcOrd="0" destOrd="0" presId="urn:microsoft.com/office/officeart/2005/8/layout/bProcess3"/>
    <dgm:cxn modelId="{6ADA8B1D-2F6A-4917-8047-0D24D5FF12E6}" type="presParOf" srcId="{41754157-5C11-4CD8-B1A1-16E93C70208E}" destId="{E4915CC6-E796-4B91-8475-F7872F44D3FF}" srcOrd="1" destOrd="0" presId="urn:microsoft.com/office/officeart/2005/8/layout/bProcess3"/>
    <dgm:cxn modelId="{F00EE738-85BC-4FA5-8CFA-05351614D206}" type="presParOf" srcId="{E4915CC6-E796-4B91-8475-F7872F44D3FF}" destId="{23F6743B-EBAB-4034-B60E-A01E332DA261}" srcOrd="0" destOrd="0" presId="urn:microsoft.com/office/officeart/2005/8/layout/bProcess3"/>
    <dgm:cxn modelId="{41AFB549-0093-4C03-83FB-AD9711DB45CC}" type="presParOf" srcId="{41754157-5C11-4CD8-B1A1-16E93C70208E}" destId="{093D3471-CB71-4CBA-85A1-494715A01F32}" srcOrd="2" destOrd="0" presId="urn:microsoft.com/office/officeart/2005/8/layout/bProcess3"/>
    <dgm:cxn modelId="{34FCCCEA-69FF-4F88-9788-7418319F7A1B}" type="presParOf" srcId="{41754157-5C11-4CD8-B1A1-16E93C70208E}" destId="{E1F27AA8-1290-4FBD-97F7-33FD05F85F2B}" srcOrd="3" destOrd="0" presId="urn:microsoft.com/office/officeart/2005/8/layout/bProcess3"/>
    <dgm:cxn modelId="{8A331CAA-3614-4FCE-B766-F184F4FC54E8}" type="presParOf" srcId="{E1F27AA8-1290-4FBD-97F7-33FD05F85F2B}" destId="{8EA8DBA8-BAA3-481C-8BE0-39E5669CDF31}" srcOrd="0" destOrd="0" presId="urn:microsoft.com/office/officeart/2005/8/layout/bProcess3"/>
    <dgm:cxn modelId="{92D9006D-7442-4B1D-BD22-A014151C3B56}" type="presParOf" srcId="{41754157-5C11-4CD8-B1A1-16E93C70208E}" destId="{9D91325E-566F-4AF5-9080-B0784F56ECB8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5CC6-E796-4B91-8475-F7872F44D3FF}">
      <dsp:nvSpPr>
        <dsp:cNvPr id="0" name=""/>
        <dsp:cNvSpPr/>
      </dsp:nvSpPr>
      <dsp:spPr>
        <a:xfrm>
          <a:off x="3921143" y="709672"/>
          <a:ext cx="5484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44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80891" y="752497"/>
        <a:ext cx="28952" cy="5790"/>
      </dsp:txXfrm>
    </dsp:sp>
    <dsp:sp modelId="{4018F877-7159-410A-9BE8-1B6385355B21}">
      <dsp:nvSpPr>
        <dsp:cNvPr id="0" name=""/>
        <dsp:cNvSpPr/>
      </dsp:nvSpPr>
      <dsp:spPr>
        <a:xfrm>
          <a:off x="1405335" y="110"/>
          <a:ext cx="2517607" cy="1510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1. Приобрести электронную подпись</a:t>
          </a:r>
        </a:p>
      </dsp:txBody>
      <dsp:txXfrm>
        <a:off x="1405335" y="110"/>
        <a:ext cx="2517607" cy="1510564"/>
      </dsp:txXfrm>
    </dsp:sp>
    <dsp:sp modelId="{E1F27AA8-1290-4FBD-97F7-33FD05F85F2B}">
      <dsp:nvSpPr>
        <dsp:cNvPr id="0" name=""/>
        <dsp:cNvSpPr/>
      </dsp:nvSpPr>
      <dsp:spPr>
        <a:xfrm>
          <a:off x="2664139" y="1508875"/>
          <a:ext cx="3096657" cy="548449"/>
        </a:xfrm>
        <a:custGeom>
          <a:avLst/>
          <a:gdLst/>
          <a:ahLst/>
          <a:cxnLst/>
          <a:rect l="0" t="0" r="0" b="0"/>
          <a:pathLst>
            <a:path>
              <a:moveTo>
                <a:pt x="3096657" y="0"/>
              </a:moveTo>
              <a:lnTo>
                <a:pt x="3096657" y="291324"/>
              </a:lnTo>
              <a:lnTo>
                <a:pt x="0" y="291324"/>
              </a:lnTo>
              <a:lnTo>
                <a:pt x="0" y="54844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33709" y="1780204"/>
        <a:ext cx="157516" cy="5790"/>
      </dsp:txXfrm>
    </dsp:sp>
    <dsp:sp modelId="{093D3471-CB71-4CBA-85A1-494715A01F32}">
      <dsp:nvSpPr>
        <dsp:cNvPr id="0" name=""/>
        <dsp:cNvSpPr/>
      </dsp:nvSpPr>
      <dsp:spPr>
        <a:xfrm>
          <a:off x="4501992" y="110"/>
          <a:ext cx="2517607" cy="1510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2. Пройти регистрацию на электронной торговой площадке (ЭТП)</a:t>
          </a:r>
        </a:p>
      </dsp:txBody>
      <dsp:txXfrm>
        <a:off x="4501992" y="110"/>
        <a:ext cx="2517607" cy="1510564"/>
      </dsp:txXfrm>
    </dsp:sp>
    <dsp:sp modelId="{9D91325E-566F-4AF5-9080-B0784F56ECB8}">
      <dsp:nvSpPr>
        <dsp:cNvPr id="0" name=""/>
        <dsp:cNvSpPr/>
      </dsp:nvSpPr>
      <dsp:spPr>
        <a:xfrm>
          <a:off x="1405335" y="2089724"/>
          <a:ext cx="2517607" cy="1510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3. Начать работу на ЭТП (поиск процедур)</a:t>
          </a:r>
        </a:p>
      </dsp:txBody>
      <dsp:txXfrm>
        <a:off x="1405335" y="2089724"/>
        <a:ext cx="2517607" cy="1510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3FE35-E5FF-4A76-9DA2-4E0D9A8265CF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8F12F-78B0-4168-B6C0-F5F84A5A0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1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8F745-8676-4239-B709-055256B2E2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5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3" y="2880376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6"/>
            <a:ext cx="8229600" cy="85724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5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5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806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1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7178"/>
            <a:ext cx="2057400" cy="33468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7178"/>
            <a:ext cx="6019800" cy="33468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39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18609"/>
            <a:ext cx="1461664" cy="30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21" y="1062265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811" y="1060497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67876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37111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60" y="951042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4" y="1117463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37239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79425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3" y="2880379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8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66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01642"/>
            <a:ext cx="3505576" cy="3259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24" y="1101659"/>
            <a:ext cx="3468527" cy="2761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4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072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140441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455719"/>
            <a:ext cx="1257472" cy="17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37523"/>
            <a:ext cx="512840" cy="440693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3569716"/>
            <a:ext cx="274366" cy="134973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40" y="3340744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5007" y="3551505"/>
            <a:ext cx="343877" cy="13770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40" y="3340744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3340930"/>
            <a:ext cx="251206" cy="189511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3337519"/>
            <a:ext cx="450466" cy="354951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49" y="3340640"/>
            <a:ext cx="545553" cy="348672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7" y="3447443"/>
            <a:ext cx="871959" cy="25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448312"/>
            <a:ext cx="12" cy="247836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092945"/>
            <a:ext cx="63936" cy="87401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4092945"/>
            <a:ext cx="91300" cy="87401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45" y="4092945"/>
            <a:ext cx="72123" cy="87401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74" y="4092945"/>
            <a:ext cx="74295" cy="87401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232583"/>
            <a:ext cx="60288" cy="87401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4232595"/>
            <a:ext cx="91312" cy="87401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25" y="4231582"/>
            <a:ext cx="60805" cy="89028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232592"/>
            <a:ext cx="62772" cy="87401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232588"/>
            <a:ext cx="77076" cy="87401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248053"/>
            <a:ext cx="0" cy="71934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240320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232588"/>
            <a:ext cx="77088" cy="87401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232595"/>
            <a:ext cx="67690" cy="87414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7" y="4365316"/>
            <a:ext cx="84257" cy="33632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364437"/>
            <a:ext cx="77294" cy="34369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27" y="4311080"/>
            <a:ext cx="78917" cy="3295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093131"/>
            <a:ext cx="736942" cy="418982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33" y="743264"/>
            <a:ext cx="262829" cy="407636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743548"/>
            <a:ext cx="141757" cy="233110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66" y="864287"/>
            <a:ext cx="1434807" cy="165561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295240"/>
            <a:ext cx="591794" cy="69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44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"/>
            <a:ext cx="9144000" cy="5131315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18605"/>
            <a:ext cx="1461664" cy="307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21" y="1062265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811" y="1060497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67872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37107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60" y="951042"/>
            <a:ext cx="206921" cy="29517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4" y="1117463"/>
            <a:ext cx="93577" cy="13052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37237"/>
            <a:ext cx="300278" cy="203405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79421"/>
            <a:ext cx="132778" cy="9198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13" y="2880375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4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01642"/>
            <a:ext cx="3505576" cy="3259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24" y="1101655"/>
            <a:ext cx="3468527" cy="2761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4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072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140441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61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455715"/>
            <a:ext cx="1257472" cy="17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37523"/>
            <a:ext cx="512840" cy="440693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3569716"/>
            <a:ext cx="274366" cy="134973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40" y="3340744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5007" y="3551505"/>
            <a:ext cx="343877" cy="13770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40" y="3340744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3340930"/>
            <a:ext cx="251206" cy="189511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3337515"/>
            <a:ext cx="450466" cy="354951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49" y="3340640"/>
            <a:ext cx="545553" cy="348672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7" y="3447439"/>
            <a:ext cx="871959" cy="25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448312"/>
            <a:ext cx="12" cy="247836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092945"/>
            <a:ext cx="63936" cy="87401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4092945"/>
            <a:ext cx="91300" cy="87401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45" y="4092945"/>
            <a:ext cx="72123" cy="87401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74" y="4092945"/>
            <a:ext cx="74295" cy="87401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232583"/>
            <a:ext cx="60288" cy="87401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4232595"/>
            <a:ext cx="91312" cy="87401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25" y="4231582"/>
            <a:ext cx="60805" cy="89028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232592"/>
            <a:ext cx="62772" cy="87401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232588"/>
            <a:ext cx="77076" cy="87401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248053"/>
            <a:ext cx="0" cy="71934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240320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232588"/>
            <a:ext cx="77088" cy="87401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232591"/>
            <a:ext cx="67690" cy="87414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7" y="4365316"/>
            <a:ext cx="84257" cy="33632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364433"/>
            <a:ext cx="77294" cy="34369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27" y="4311080"/>
            <a:ext cx="78917" cy="3295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093131"/>
            <a:ext cx="736942" cy="418982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33" y="743264"/>
            <a:ext cx="262829" cy="407636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743548"/>
            <a:ext cx="141757" cy="233110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58" y="864283"/>
            <a:ext cx="1434807" cy="165561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295236"/>
            <a:ext cx="591794" cy="69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0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4172687" y="1018899"/>
            <a:ext cx="1461664" cy="307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 userDrawn="1"/>
        </p:nvSpPr>
        <p:spPr>
          <a:xfrm>
            <a:off x="3892609" y="1062591"/>
            <a:ext cx="206921" cy="29526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 userDrawn="1"/>
        </p:nvSpPr>
        <p:spPr>
          <a:xfrm>
            <a:off x="3833793" y="1060822"/>
            <a:ext cx="93577" cy="13056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 userDrawn="1"/>
        </p:nvSpPr>
        <p:spPr>
          <a:xfrm>
            <a:off x="3714619" y="868124"/>
            <a:ext cx="300278" cy="20346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 userDrawn="1"/>
        </p:nvSpPr>
        <p:spPr>
          <a:xfrm>
            <a:off x="3712822" y="1037410"/>
            <a:ext cx="132778" cy="9201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3516860" y="951335"/>
            <a:ext cx="206921" cy="29526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 userDrawn="1"/>
        </p:nvSpPr>
        <p:spPr>
          <a:xfrm>
            <a:off x="3689014" y="1117806"/>
            <a:ext cx="93577" cy="130562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 userDrawn="1"/>
        </p:nvSpPr>
        <p:spPr>
          <a:xfrm>
            <a:off x="3601474" y="1237601"/>
            <a:ext cx="300278" cy="20346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 userDrawn="1"/>
        </p:nvSpPr>
        <p:spPr>
          <a:xfrm>
            <a:off x="3770772" y="1179768"/>
            <a:ext cx="132778" cy="9201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076107"/>
            <a:ext cx="7772400" cy="1102518"/>
          </a:xfrm>
        </p:spPr>
        <p:txBody>
          <a:bodyPr anchor="ctr">
            <a:normAutofit/>
          </a:bodyPr>
          <a:lstStyle>
            <a:lvl1pPr algn="ctr">
              <a:defRPr sz="2200" b="0">
                <a:solidFill>
                  <a:srgbClr val="3236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192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200"/>
            </a:lvl1pPr>
            <a:lvl2pPr>
              <a:lnSpc>
                <a:spcPct val="100000"/>
              </a:lnSpc>
              <a:spcBef>
                <a:spcPts val="1200"/>
              </a:spcBef>
              <a:defRPr sz="12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200"/>
            </a:lvl4pPr>
            <a:lvl5pPr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Академия контрактных управляющих</a:t>
            </a:r>
          </a:p>
        </p:txBody>
      </p:sp>
      <p:pic>
        <p:nvPicPr>
          <p:cNvPr id="6" name="Picture 2" descr="C:\Users\Drimkast\Desktop\Преза_вашкеба\217864\Логотип_АКУ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 bwMode="auto">
          <a:xfrm>
            <a:off x="8321617" y="164345"/>
            <a:ext cx="576064" cy="2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01642"/>
            <a:ext cx="3505576" cy="32594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24" y="1101656"/>
            <a:ext cx="3468527" cy="2761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15595"/>
            <a:ext cx="4038600" cy="2588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5595"/>
            <a:ext cx="4038600" cy="2588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33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64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8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04792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1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5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8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7168"/>
            <a:ext cx="2057400" cy="33468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7168"/>
            <a:ext cx="6019800" cy="33468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37543"/>
            <a:ext cx="4330824" cy="203562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1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FBAE-6A31-4E4A-9057-F6696EC49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BEC328-9F68-435F-A22C-8580224B1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A0998-368A-4B21-B8E1-83819E7C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117E-5E18-4538-9945-19B5295905F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67478-749A-4B3C-9FC2-C668E882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C3A3A-F342-4DB7-A740-A2A4FA2A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1D60-04A0-46AB-AA43-C037AC7A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9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4762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713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06852" y="993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50" y="30725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396" y="4140441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37650" y="41404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455716"/>
            <a:ext cx="1257472" cy="17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0175" y="3337523"/>
            <a:ext cx="512840" cy="440693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13254" y="3569716"/>
            <a:ext cx="274366" cy="134973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46340" y="3340744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85007" y="3551505"/>
            <a:ext cx="343877" cy="13770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46340" y="3340744"/>
            <a:ext cx="169765" cy="348472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29215" y="3340930"/>
            <a:ext cx="251206" cy="189511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536948" y="3337516"/>
            <a:ext cx="450466" cy="354951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431249" y="3340640"/>
            <a:ext cx="545553" cy="348672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79477" y="3447440"/>
            <a:ext cx="871959" cy="258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39133" y="3448312"/>
            <a:ext cx="12" cy="247836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726441" y="4092945"/>
            <a:ext cx="63936" cy="87401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795691" y="4092945"/>
            <a:ext cx="91300" cy="87401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97845" y="4092945"/>
            <a:ext cx="72123" cy="87401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987774" y="4092945"/>
            <a:ext cx="74295" cy="87401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726438" y="4232583"/>
            <a:ext cx="60288" cy="87401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782986" y="4232595"/>
            <a:ext cx="91312" cy="87401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78125" y="4231582"/>
            <a:ext cx="60805" cy="89028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953060" y="4232592"/>
            <a:ext cx="62772" cy="87401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30934" y="4232588"/>
            <a:ext cx="77076" cy="87401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153519" y="4248053"/>
            <a:ext cx="0" cy="71934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118835" y="4240320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198999" y="4232588"/>
            <a:ext cx="77088" cy="87401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289438" y="4232592"/>
            <a:ext cx="67690" cy="87414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020707" y="4365316"/>
            <a:ext cx="84257" cy="33632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341470" y="4364434"/>
            <a:ext cx="77294" cy="34369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020727" y="4311080"/>
            <a:ext cx="78917" cy="3295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900736" y="4093131"/>
            <a:ext cx="736942" cy="418982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202933" y="743264"/>
            <a:ext cx="262829" cy="407636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244951" y="743548"/>
            <a:ext cx="141757" cy="233110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601060" y="864284"/>
            <a:ext cx="1434807" cy="165561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812803" y="2295237"/>
            <a:ext cx="591794" cy="69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4172687" y="1018899"/>
            <a:ext cx="1461664" cy="307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 userDrawn="1"/>
        </p:nvSpPr>
        <p:spPr>
          <a:xfrm>
            <a:off x="3892621" y="1062594"/>
            <a:ext cx="206921" cy="29526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 userDrawn="1"/>
        </p:nvSpPr>
        <p:spPr>
          <a:xfrm>
            <a:off x="3833811" y="1060826"/>
            <a:ext cx="93577" cy="130561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 userDrawn="1"/>
        </p:nvSpPr>
        <p:spPr>
          <a:xfrm>
            <a:off x="3714619" y="868129"/>
            <a:ext cx="300278" cy="20346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 userDrawn="1"/>
        </p:nvSpPr>
        <p:spPr>
          <a:xfrm>
            <a:off x="3712822" y="1037425"/>
            <a:ext cx="132778" cy="9201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3516860" y="951335"/>
            <a:ext cx="206921" cy="295266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 userDrawn="1"/>
        </p:nvSpPr>
        <p:spPr>
          <a:xfrm>
            <a:off x="3689014" y="1117805"/>
            <a:ext cx="93577" cy="130561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 userDrawn="1"/>
        </p:nvSpPr>
        <p:spPr>
          <a:xfrm>
            <a:off x="3601474" y="1237605"/>
            <a:ext cx="300278" cy="203467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 userDrawn="1"/>
        </p:nvSpPr>
        <p:spPr>
          <a:xfrm>
            <a:off x="3770772" y="1179782"/>
            <a:ext cx="132778" cy="9201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076108"/>
            <a:ext cx="7772400" cy="1102518"/>
          </a:xfrm>
        </p:spPr>
        <p:txBody>
          <a:bodyPr anchor="ctr">
            <a:normAutofit/>
          </a:bodyPr>
          <a:lstStyle>
            <a:lvl1pPr algn="ctr">
              <a:defRPr sz="2200" b="0">
                <a:solidFill>
                  <a:srgbClr val="3236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02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200"/>
            </a:lvl1pPr>
            <a:lvl2pPr>
              <a:lnSpc>
                <a:spcPct val="100000"/>
              </a:lnSpc>
              <a:spcBef>
                <a:spcPts val="1200"/>
              </a:spcBef>
              <a:defRPr sz="1200"/>
            </a:lvl2pPr>
            <a:lvl3pPr>
              <a:lnSpc>
                <a:spcPct val="100000"/>
              </a:lnSpc>
              <a:spcBef>
                <a:spcPts val="1200"/>
              </a:spcBef>
              <a:defRPr sz="1200"/>
            </a:lvl3pPr>
            <a:lvl4pPr>
              <a:lnSpc>
                <a:spcPct val="100000"/>
              </a:lnSpc>
              <a:spcBef>
                <a:spcPts val="1200"/>
              </a:spcBef>
              <a:defRPr sz="1200"/>
            </a:lvl4pPr>
            <a:lvl5pPr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white">
                    <a:lumMod val="65000"/>
                  </a:prstClr>
                </a:solidFill>
              </a:rPr>
              <a:t>Академия контрактных управляющих</a:t>
            </a:r>
          </a:p>
        </p:txBody>
      </p:sp>
      <p:pic>
        <p:nvPicPr>
          <p:cNvPr id="6" name="Picture 2" descr="C:\Users\Drimkast\Desktop\Преза_вашкеба\217864\Логотип_АКУ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 bwMode="auto">
          <a:xfrm>
            <a:off x="8321617" y="164347"/>
            <a:ext cx="576064" cy="2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4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15606"/>
            <a:ext cx="4038600" cy="2588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5606"/>
            <a:ext cx="4038600" cy="2588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37561"/>
            <a:ext cx="4330824" cy="203563"/>
          </a:xfrm>
          <a:prstGeom prst="rect">
            <a:avLst/>
          </a:prstGeom>
        </p:spPr>
        <p:txBody>
          <a:bodyPr/>
          <a:lstStyle/>
          <a:p>
            <a:fld id="{24A61557-3AFD-4146-B515-5B6AFFE0B236}" type="datetimeFigureOut">
              <a:rPr lang="ru-RU" smtClean="0">
                <a:solidFill>
                  <a:prstClr val="black"/>
                </a:solidFill>
              </a:rPr>
              <a:pPr/>
              <a:t>27.01.2022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81"/>
            <a:ext cx="2895600" cy="27384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81"/>
            <a:ext cx="2133600" cy="273843"/>
          </a:xfrm>
          <a:prstGeom prst="rect">
            <a:avLst/>
          </a:prstGeom>
        </p:spPr>
        <p:txBody>
          <a:bodyPr/>
          <a:lstStyle/>
          <a:p>
            <a:fld id="{A7084054-4583-4D23-87F3-C7A00BA5BCA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02065"/>
            <a:ext cx="4885400" cy="6654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13" y="1183008"/>
            <a:ext cx="8229599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4953138"/>
            <a:ext cx="1969544" cy="1001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71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71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6"/>
            <a:ext cx="8229600" cy="85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51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32364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02065"/>
            <a:ext cx="4885400" cy="6654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13" y="1183008"/>
            <a:ext cx="8229599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4953138"/>
            <a:ext cx="1969544" cy="1001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73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73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02065"/>
            <a:ext cx="4885400" cy="6654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13" y="1183008"/>
            <a:ext cx="8229599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4953138"/>
            <a:ext cx="1969544" cy="1001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70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70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909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rgbClr val="32364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83718"/>
            <a:ext cx="7772400" cy="108013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участия в электронных аукционах на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торговой площадке АО «ЕЭТП»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13" y="4371953"/>
            <a:ext cx="6400799" cy="44235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43558"/>
            <a:ext cx="2304256" cy="9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46" y="483518"/>
            <a:ext cx="3030091" cy="13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2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019" y="293133"/>
            <a:ext cx="8103691" cy="28962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algn="ctr">
              <a:spcBef>
                <a:spcPts val="98"/>
              </a:spcBef>
            </a:pPr>
            <a:r>
              <a:rPr lang="ru-RU" spc="940" dirty="0"/>
              <a:t>Из чего состоит комплект  ЭП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915" y="699154"/>
            <a:ext cx="3380096" cy="2022589"/>
          </a:xfrm>
          <a:prstGeom prst="rect">
            <a:avLst/>
          </a:prstGeom>
        </p:spPr>
        <p:txBody>
          <a:bodyPr vert="horz" wrap="square" lIns="0" tIns="83121" rIns="0" bIns="0" rtlCol="0">
            <a:spAutoFit/>
          </a:bodyPr>
          <a:lstStyle/>
          <a:p>
            <a:pPr marL="12499">
              <a:spcBef>
                <a:spcPts val="654"/>
              </a:spcBef>
            </a:pPr>
            <a:r>
              <a:rPr lang="ru-RU" sz="1181" b="1" spc="-74" dirty="0">
                <a:solidFill>
                  <a:srgbClr val="231F20"/>
                </a:solidFill>
                <a:latin typeface="Tahoma"/>
                <a:cs typeface="Tahoma"/>
              </a:rPr>
              <a:t>Сертификат электронной подписи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Электронная подпись выдается в виде ключа «закрытого» и «открытого». 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«Закрытый» ключ необходим для подписания, «открытый» непосредственно для проверки ЭП. 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А также сертификата, который подтверждает личность владельца. 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15" dirty="0">
                <a:solidFill>
                  <a:srgbClr val="231F20"/>
                </a:solidFill>
                <a:latin typeface="Tahoma"/>
                <a:cs typeface="Tahoma"/>
              </a:rPr>
              <a:t>От 1000 руб.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230" y="2721743"/>
            <a:ext cx="3414781" cy="1946860"/>
          </a:xfrm>
          <a:prstGeom prst="rect">
            <a:avLst/>
          </a:prstGeom>
        </p:spPr>
        <p:txBody>
          <a:bodyPr vert="horz" wrap="square" lIns="0" tIns="83121" rIns="0" bIns="0" rtlCol="0">
            <a:spAutoFit/>
          </a:bodyPr>
          <a:lstStyle/>
          <a:p>
            <a:pPr marL="12499">
              <a:spcBef>
                <a:spcPts val="654"/>
              </a:spcBef>
            </a:pPr>
            <a:r>
              <a:rPr lang="ru-RU" sz="1181" b="1" spc="-162" dirty="0">
                <a:solidFill>
                  <a:srgbClr val="231F20"/>
                </a:solidFill>
                <a:latin typeface="Tahoma"/>
                <a:cs typeface="Tahoma"/>
              </a:rPr>
              <a:t>Лицензия «КриптоПро» </a:t>
            </a:r>
            <a:r>
              <a:rPr lang="en-US" sz="1181" b="1" spc="-162" dirty="0">
                <a:solidFill>
                  <a:srgbClr val="231F20"/>
                </a:solidFill>
                <a:latin typeface="Tahoma"/>
                <a:cs typeface="Tahoma"/>
              </a:rPr>
              <a:t>CSP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Лицензия «КриптоПро» необходима для создания и проверки электронной подписи, обеспечения юридической значимости электронных документов. Все наши лицензии соответствуют стандартам безопасности.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- Годовая Лицензии «КриптоПро» 1290 руб.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- Лицензия КриптоПро CSP, бессрочная 2900 руб.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971" y="738927"/>
            <a:ext cx="3674822" cy="3234248"/>
          </a:xfrm>
          <a:prstGeom prst="rect">
            <a:avLst/>
          </a:prstGeom>
        </p:spPr>
        <p:txBody>
          <a:bodyPr vert="horz" wrap="square" lIns="0" tIns="83121" rIns="0" bIns="0" rtlCol="0">
            <a:spAutoFit/>
          </a:bodyPr>
          <a:lstStyle/>
          <a:p>
            <a:pPr marL="12499">
              <a:spcBef>
                <a:spcPts val="654"/>
              </a:spcBef>
            </a:pPr>
            <a:r>
              <a:rPr lang="ru-RU" sz="1181" b="1" spc="-44" dirty="0">
                <a:solidFill>
                  <a:srgbClr val="231F20"/>
                </a:solidFill>
                <a:latin typeface="Tahoma"/>
                <a:cs typeface="Tahoma"/>
              </a:rPr>
              <a:t>Ключевой носитель - токен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Удостоверяющий центр «Росэлторг» поддерживает защищенные USB-носители, соответствующие установленным требованиям ФСБ России или ФСТЭК России. </a:t>
            </a:r>
          </a:p>
          <a:p>
            <a:pPr marL="12499" marR="5000">
              <a:spcBef>
                <a:spcPts val="556"/>
              </a:spcBef>
            </a:pPr>
            <a:endParaRPr lang="ru-RU" sz="1181" spc="5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12499" marR="5000">
              <a:spcBef>
                <a:spcPts val="556"/>
              </a:spcBef>
            </a:pPr>
            <a:r>
              <a:rPr lang="ru-RU" sz="1181" b="1" spc="5" dirty="0">
                <a:solidFill>
                  <a:srgbClr val="231F20"/>
                </a:solidFill>
                <a:latin typeface="Tahoma"/>
                <a:cs typeface="Tahoma"/>
              </a:rPr>
              <a:t>Сертифицированные токены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- Носитель Рутокен Lite 990 руб.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- Носитель Рутокен Lite 64КБ         1490 руб. с сертификатом соответствия ФСТЭК России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- Носитель Рутокен ЭЦП 2.0 2100  1990 руб. с сертификатом соответствия ФСБ России</a:t>
            </a:r>
          </a:p>
          <a:p>
            <a:pPr marL="12499" marR="5000">
              <a:spcBef>
                <a:spcPts val="556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- Облачный носитель 500 руб.</a:t>
            </a:r>
          </a:p>
          <a:p>
            <a:pPr marL="12499" marR="5000">
              <a:spcBef>
                <a:spcPts val="556"/>
              </a:spcBef>
            </a:pPr>
            <a:endParaRPr sz="1181" dirty="0">
              <a:latin typeface="Tahoma"/>
              <a:cs typeface="Tahoma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3DCBD7-CD6C-436D-98EF-97C1C4E8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5" y="738927"/>
            <a:ext cx="556202" cy="59994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3211CA-A932-464F-87B6-E1F05521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91" y="738927"/>
            <a:ext cx="571380" cy="59994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4E145CF-BA08-455F-BE54-35A69DB2A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77" y="2796739"/>
            <a:ext cx="596378" cy="5963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1" y="217376"/>
            <a:ext cx="8457659" cy="333206"/>
          </a:xfrm>
        </p:spPr>
        <p:txBody>
          <a:bodyPr/>
          <a:lstStyle/>
          <a:p>
            <a:r>
              <a:rPr lang="ru-RU" dirty="0"/>
              <a:t>Эволюция электронной подписи</a:t>
            </a:r>
            <a:r>
              <a:rPr lang="en-US" dirty="0"/>
              <a:t>. </a:t>
            </a:r>
            <a:r>
              <a:rPr lang="ru-RU" dirty="0"/>
              <a:t>Облачная подпись.</a:t>
            </a:r>
          </a:p>
        </p:txBody>
      </p:sp>
      <p:pic>
        <p:nvPicPr>
          <p:cNvPr id="5" name="Picture 2" descr="C:\Users\user1\Downloads\set1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8" y="846835"/>
            <a:ext cx="621429" cy="621429"/>
          </a:xfrm>
          <a:prstGeom prst="rect">
            <a:avLst/>
          </a:prstGeom>
          <a:noFill/>
        </p:spPr>
      </p:pic>
      <p:pic>
        <p:nvPicPr>
          <p:cNvPr id="6" name="Picture 3" descr="C:\Users\user1\Downloads\set1-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13" y="1631825"/>
            <a:ext cx="518475" cy="637835"/>
          </a:xfrm>
          <a:prstGeom prst="rect">
            <a:avLst/>
          </a:prstGeom>
          <a:noFill/>
        </p:spPr>
      </p:pic>
      <p:pic>
        <p:nvPicPr>
          <p:cNvPr id="7" name="Picture 4" descr="C:\Users\user1\Downloads\set2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70" y="2482045"/>
            <a:ext cx="449905" cy="625477"/>
          </a:xfrm>
          <a:prstGeom prst="rect">
            <a:avLst/>
          </a:prstGeom>
          <a:noFill/>
        </p:spPr>
      </p:pic>
      <p:pic>
        <p:nvPicPr>
          <p:cNvPr id="10" name="Picture 7" descr="C:\Users\user1\Downloads\set2-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64" y="4092351"/>
            <a:ext cx="565525" cy="60440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47172" y="1683485"/>
            <a:ext cx="7256912" cy="51243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получения услуги. </a:t>
            </a:r>
          </a:p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нужно искать носитель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7171" y="2538568"/>
            <a:ext cx="8192907" cy="51243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Кроссплатформенность. </a:t>
            </a:r>
          </a:p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применения на основных десктопных версиях операционных систем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17173" y="3294480"/>
            <a:ext cx="7882192" cy="51243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и качество. Не требуется плата за физический носитель. </a:t>
            </a:r>
          </a:p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получать услугу на основе разового платежа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7173" y="4089900"/>
            <a:ext cx="7703166" cy="724472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в использовании. </a:t>
            </a:r>
          </a:p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подписания Облачной подписью не отличается от работы с обычным сертификатом ключа проверки ЭП на физическом носителе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7171" y="873484"/>
            <a:ext cx="6749672" cy="436702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R="483099">
              <a:spcBef>
                <a:spcPts val="591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1378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Эволюционный продукт «Облачная электронная подпись» от АО «ЕЭТП» - современные технологии и безопасность данных.</a:t>
            </a:r>
          </a:p>
        </p:txBody>
      </p:sp>
      <p:pic>
        <p:nvPicPr>
          <p:cNvPr id="17" name="Picture 5" descr="C:\Users\user1\Downloads\set1-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581" y="3294480"/>
            <a:ext cx="578683" cy="57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96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mac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22" y="2553913"/>
            <a:ext cx="2278585" cy="22785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1" y="217376"/>
            <a:ext cx="8457659" cy="333206"/>
          </a:xfrm>
        </p:spPr>
        <p:txBody>
          <a:bodyPr/>
          <a:lstStyle/>
          <a:p>
            <a:r>
              <a:rPr lang="ru-RU" dirty="0"/>
              <a:t>Ключевые преимущества облачной ЭП: кроссплатформенность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82050" y="1226503"/>
            <a:ext cx="2140045" cy="1284865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>
            <a:defPPr>
              <a:defRPr lang="ru-RU"/>
            </a:defPPr>
            <a:lvl1pPr marR="490855">
              <a:lnSpc>
                <a:spcPct val="10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defRPr sz="14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450"/>
              </a:spcBef>
              <a:defRPr/>
            </a:pPr>
            <a:r>
              <a:rPr lang="ru-RU" altLang="ru-RU" sz="1378" b="1" dirty="0"/>
              <a:t>Двухфактороное подтверждение действий </a:t>
            </a:r>
            <a:r>
              <a:rPr lang="ru-RU" altLang="ru-RU" sz="1378" dirty="0"/>
              <a:t>с мобильного приложения на </a:t>
            </a:r>
            <a:r>
              <a:rPr lang="en-US" altLang="ru-RU" sz="1378" dirty="0"/>
              <a:t>iOS </a:t>
            </a:r>
            <a:r>
              <a:rPr lang="ru-RU" altLang="ru-RU" sz="1378" dirty="0"/>
              <a:t>или </a:t>
            </a:r>
            <a:r>
              <a:rPr lang="en-US" altLang="ru-RU" sz="1378" dirty="0"/>
              <a:t>Android</a:t>
            </a:r>
            <a:endParaRPr lang="ru-RU" altLang="ru-RU" sz="1378" dirty="0"/>
          </a:p>
        </p:txBody>
      </p:sp>
      <p:sp>
        <p:nvSpPr>
          <p:cNvPr id="7" name="object 4"/>
          <p:cNvSpPr txBox="1"/>
          <p:nvPr/>
        </p:nvSpPr>
        <p:spPr>
          <a:xfrm>
            <a:off x="3366513" y="1194950"/>
            <a:ext cx="2549876" cy="1347972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>
            <a:defPPr>
              <a:defRPr lang="ru-RU"/>
            </a:defPPr>
            <a:lvl1pPr marR="490855">
              <a:lnSpc>
                <a:spcPct val="10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defRPr sz="14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450"/>
              </a:spcBef>
              <a:defRPr/>
            </a:pPr>
            <a:r>
              <a:rPr lang="ru-RU" altLang="ru-RU" sz="1378" b="1" dirty="0"/>
              <a:t>Работа в секции МСП на ЭТП Росэлторг</a:t>
            </a:r>
          </a:p>
          <a:p>
            <a:pPr>
              <a:spcBef>
                <a:spcPts val="450"/>
              </a:spcBef>
              <a:defRPr/>
            </a:pPr>
            <a:r>
              <a:rPr lang="ru-RU" altLang="ru-RU" sz="1378" dirty="0"/>
              <a:t>со смартфона без применения персонального компьютера</a:t>
            </a:r>
            <a:endParaRPr lang="en-US" altLang="ru-RU" sz="1378" dirty="0"/>
          </a:p>
        </p:txBody>
      </p:sp>
      <p:pic>
        <p:nvPicPr>
          <p:cNvPr id="2050" name="Picture 2" descr="CryptoPro MyD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6" y="2761613"/>
            <a:ext cx="899956" cy="16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4"/>
          <p:cNvSpPr txBox="1"/>
          <p:nvPr/>
        </p:nvSpPr>
        <p:spPr>
          <a:xfrm>
            <a:off x="6504353" y="1226503"/>
            <a:ext cx="2266886" cy="113593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>
            <a:defPPr>
              <a:defRPr lang="ru-RU"/>
            </a:defPPr>
            <a:lvl1pPr marR="490855">
              <a:lnSpc>
                <a:spcPct val="10000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defRPr sz="1400" spc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450"/>
              </a:spcBef>
              <a:defRPr/>
            </a:pPr>
            <a:r>
              <a:rPr lang="ru-RU" altLang="ru-RU" sz="1378" b="1" dirty="0"/>
              <a:t>Поддержка </a:t>
            </a:r>
            <a:r>
              <a:rPr lang="en-US" altLang="ru-RU" sz="1378" b="1" dirty="0"/>
              <a:t>MacOS</a:t>
            </a:r>
          </a:p>
          <a:p>
            <a:pPr>
              <a:spcBef>
                <a:spcPts val="450"/>
              </a:spcBef>
              <a:defRPr/>
            </a:pPr>
            <a:r>
              <a:rPr lang="ru-RU" altLang="ru-RU" sz="1378" dirty="0"/>
              <a:t>Работать с ЭП на </a:t>
            </a:r>
            <a:r>
              <a:rPr lang="en-US" altLang="ru-RU" sz="1378" dirty="0"/>
              <a:t>MacOS </a:t>
            </a:r>
            <a:r>
              <a:rPr lang="ru-RU" altLang="ru-RU" sz="1378" dirty="0"/>
              <a:t>еще никогда не было так просто, как с Облачной ЭП</a:t>
            </a:r>
          </a:p>
        </p:txBody>
      </p:sp>
      <p:pic>
        <p:nvPicPr>
          <p:cNvPr id="13" name="Picture 4" descr="ÐÐ°ÑÑÐ¸Ð½ÐºÐ¸ Ð¿Ð¾ Ð·Ð°Ð¿ÑÐ¾ÑÑ mac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53" y="2550396"/>
            <a:ext cx="2278585" cy="2278585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377602" y="2801484"/>
            <a:ext cx="1799913" cy="1610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522051" y="3021728"/>
            <a:ext cx="1494382" cy="1274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множение 24"/>
          <p:cNvSpPr/>
          <p:nvPr/>
        </p:nvSpPr>
        <p:spPr>
          <a:xfrm>
            <a:off x="3366514" y="2761613"/>
            <a:ext cx="1811002" cy="16499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72">
              <a:solidFill>
                <a:srgbClr val="FF0000"/>
              </a:solidFill>
            </a:endParaRPr>
          </a:p>
        </p:txBody>
      </p:sp>
      <p:pic>
        <p:nvPicPr>
          <p:cNvPr id="15" name="Picture 2" descr="CryptoPro MyD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81" y="2668600"/>
            <a:ext cx="899956" cy="16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688" y="293132"/>
            <a:ext cx="3238228" cy="28962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pc="728" dirty="0"/>
              <a:t>СФЕРЫ</a:t>
            </a:r>
            <a:r>
              <a:rPr spc="320" dirty="0"/>
              <a:t> </a:t>
            </a:r>
            <a:r>
              <a:rPr spc="-261" dirty="0"/>
              <a:t>П</a:t>
            </a:r>
            <a:r>
              <a:rPr lang="ru-RU" spc="-261" dirty="0"/>
              <a:t>  Р И М Е Н Е Н И Я</a:t>
            </a:r>
            <a:endParaRPr spc="-261" dirty="0"/>
          </a:p>
        </p:txBody>
      </p:sp>
      <p:sp>
        <p:nvSpPr>
          <p:cNvPr id="3" name="object 3"/>
          <p:cNvSpPr txBox="1"/>
          <p:nvPr/>
        </p:nvSpPr>
        <p:spPr>
          <a:xfrm>
            <a:off x="343170" y="980645"/>
            <a:ext cx="1433680" cy="19433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1181" b="1" spc="-112" dirty="0">
                <a:solidFill>
                  <a:srgbClr val="231F20"/>
                </a:solidFill>
                <a:latin typeface="Tahoma"/>
                <a:cs typeface="Tahoma"/>
              </a:rPr>
              <a:t>Э</a:t>
            </a:r>
            <a:r>
              <a:rPr sz="1181" b="1" spc="-64" dirty="0">
                <a:solidFill>
                  <a:srgbClr val="231F20"/>
                </a:solidFill>
                <a:latin typeface="Tahoma"/>
                <a:cs typeface="Tahoma"/>
              </a:rPr>
              <a:t>лектронные</a:t>
            </a:r>
            <a:r>
              <a:rPr sz="1181" b="1" spc="-8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b="1" spc="-30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b="1" spc="-49" dirty="0">
                <a:solidFill>
                  <a:srgbClr val="231F20"/>
                </a:solidFill>
                <a:latin typeface="Tahoma"/>
                <a:cs typeface="Tahoma"/>
              </a:rPr>
              <a:t>орги</a:t>
            </a:r>
            <a:endParaRPr sz="1181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9488" y="980645"/>
            <a:ext cx="2333637" cy="19433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1181" b="1" spc="-112" dirty="0">
                <a:solidFill>
                  <a:srgbClr val="231F20"/>
                </a:solidFill>
                <a:latin typeface="Tahoma"/>
                <a:cs typeface="Tahoma"/>
              </a:rPr>
              <a:t>Э</a:t>
            </a:r>
            <a:r>
              <a:rPr sz="1181" b="1" spc="-64" dirty="0">
                <a:solidFill>
                  <a:srgbClr val="231F20"/>
                </a:solidFill>
                <a:latin typeface="Tahoma"/>
                <a:cs typeface="Tahoma"/>
              </a:rPr>
              <a:t>лектронный</a:t>
            </a:r>
            <a:r>
              <a:rPr sz="1181" b="1" spc="-8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b="1" spc="-39" dirty="0">
                <a:solidFill>
                  <a:srgbClr val="231F20"/>
                </a:solidFill>
                <a:latin typeface="Tahoma"/>
                <a:cs typeface="Tahoma"/>
              </a:rPr>
              <a:t>документ</a:t>
            </a:r>
            <a:r>
              <a:rPr sz="1181" b="1" spc="-49" dirty="0">
                <a:solidFill>
                  <a:srgbClr val="231F20"/>
                </a:solidFill>
                <a:latin typeface="Tahoma"/>
                <a:cs typeface="Tahoma"/>
              </a:rPr>
              <a:t>ообор</a:t>
            </a:r>
            <a:r>
              <a:rPr sz="1181" b="1" spc="-54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181" b="1" spc="-25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5806" y="980645"/>
            <a:ext cx="1776789" cy="19433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1181" b="1" spc="-74" dirty="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sz="1181" b="1" spc="-49" dirty="0">
                <a:solidFill>
                  <a:srgbClr val="231F20"/>
                </a:solidFill>
                <a:latin typeface="Tahoma"/>
                <a:cs typeface="Tahoma"/>
              </a:rPr>
              <a:t>аб</a:t>
            </a:r>
            <a:r>
              <a:rPr sz="1181" b="1" spc="-54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181" b="1" spc="-30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b="1" spc="-44" dirty="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sz="1181" b="1" spc="-8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b="1" spc="-34" dirty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sz="1181" b="1" spc="-8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b="1" spc="-39" dirty="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sz="1181" b="1" spc="-54" dirty="0">
                <a:solidFill>
                  <a:srgbClr val="231F20"/>
                </a:solidFill>
                <a:latin typeface="Tahoma"/>
                <a:cs typeface="Tahoma"/>
              </a:rPr>
              <a:t>ос.</a:t>
            </a:r>
            <a:r>
              <a:rPr sz="1181" b="1" spc="-89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b="1" spc="-39" dirty="0">
                <a:solidFill>
                  <a:srgbClr val="231F20"/>
                </a:solidFill>
                <a:latin typeface="Tahoma"/>
                <a:cs typeface="Tahoma"/>
              </a:rPr>
              <a:t>сис</a:t>
            </a:r>
            <a:r>
              <a:rPr sz="1181" b="1" spc="-44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b="1" spc="-30" dirty="0">
                <a:solidFill>
                  <a:srgbClr val="231F20"/>
                </a:solidFill>
                <a:latin typeface="Tahoma"/>
                <a:cs typeface="Tahoma"/>
              </a:rPr>
              <a:t>емами</a:t>
            </a:r>
            <a:endParaRPr sz="1181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798" y="1562723"/>
            <a:ext cx="1829286" cy="38498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1181" spc="-187" dirty="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ос</a:t>
            </a:r>
            <a:r>
              <a:rPr sz="1181" spc="-25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дарственные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закупки  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(44-ФЗ)</a:t>
            </a:r>
            <a:endParaRPr sz="1181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8115" y="1652719"/>
            <a:ext cx="1433055" cy="19433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Защита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4" dirty="0">
                <a:solidFill>
                  <a:srgbClr val="231F20"/>
                </a:solidFill>
                <a:latin typeface="Tahoma"/>
                <a:cs typeface="Tahoma"/>
              </a:rPr>
              <a:t>докумен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ов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8114" y="2247729"/>
            <a:ext cx="1343685" cy="38498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1181" spc="10" dirty="0">
                <a:solidFill>
                  <a:srgbClr val="231F20"/>
                </a:solidFill>
                <a:latin typeface="Tahoma"/>
                <a:cs typeface="Tahoma"/>
              </a:rPr>
              <a:t>Юридическая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сила  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документов</a:t>
            </a:r>
            <a:endParaRPr sz="1181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8115" y="2913839"/>
            <a:ext cx="1127445" cy="38498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Быстрый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обмен  </a:t>
            </a:r>
            <a:r>
              <a:rPr sz="1181" spc="39" dirty="0">
                <a:solidFill>
                  <a:srgbClr val="231F20"/>
                </a:solidFill>
                <a:latin typeface="Tahoma"/>
                <a:cs typeface="Tahoma"/>
              </a:rPr>
              <a:t>документами</a:t>
            </a:r>
            <a:endParaRPr sz="1181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798" y="2247729"/>
            <a:ext cx="1908032" cy="38498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1181" spc="-25" dirty="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орпор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ативные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закупки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и 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закупки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су</a:t>
            </a:r>
            <a:r>
              <a:rPr sz="1181" spc="5" dirty="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sz="1181" spc="34" dirty="0">
                <a:solidFill>
                  <a:srgbClr val="231F20"/>
                </a:solidFill>
                <a:latin typeface="Tahoma"/>
                <a:cs typeface="Tahoma"/>
              </a:rPr>
              <a:t>ъек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ов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44" dirty="0">
                <a:solidFill>
                  <a:srgbClr val="231F20"/>
                </a:solidFill>
                <a:latin typeface="Tahoma"/>
                <a:cs typeface="Tahoma"/>
              </a:rPr>
              <a:t>223-</a:t>
            </a:r>
            <a:r>
              <a:rPr sz="1181" spc="39" dirty="0">
                <a:solidFill>
                  <a:srgbClr val="231F20"/>
                </a:solidFill>
                <a:latin typeface="Tahoma"/>
                <a:cs typeface="Tahoma"/>
              </a:rPr>
              <a:t>Ф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endParaRPr sz="1181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798" y="3003834"/>
            <a:ext cx="1539300" cy="19433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1181" spc="-148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орги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банкр</a:t>
            </a:r>
            <a:r>
              <a:rPr sz="1181" spc="10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ст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5806" y="2827800"/>
            <a:ext cx="2519878" cy="19433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другие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государственные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системы</a:t>
            </a:r>
            <a:endParaRPr sz="1181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5667" y="1535060"/>
            <a:ext cx="583097" cy="455603"/>
            <a:chOff x="287997" y="1559696"/>
            <a:chExt cx="592455" cy="46291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092" y="1559696"/>
              <a:ext cx="185051" cy="3145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0517" y="1679981"/>
              <a:ext cx="323850" cy="74295"/>
            </a:xfrm>
            <a:custGeom>
              <a:avLst/>
              <a:gdLst/>
              <a:ahLst/>
              <a:cxnLst/>
              <a:rect l="l" t="t" r="r" b="b"/>
              <a:pathLst>
                <a:path w="323850" h="74294">
                  <a:moveTo>
                    <a:pt x="323837" y="46253"/>
                  </a:moveTo>
                  <a:lnTo>
                    <a:pt x="293890" y="46253"/>
                  </a:lnTo>
                  <a:lnTo>
                    <a:pt x="275386" y="55511"/>
                  </a:lnTo>
                  <a:lnTo>
                    <a:pt x="0" y="55511"/>
                  </a:lnTo>
                  <a:lnTo>
                    <a:pt x="0" y="74015"/>
                  </a:lnTo>
                  <a:lnTo>
                    <a:pt x="279755" y="74015"/>
                  </a:lnTo>
                  <a:lnTo>
                    <a:pt x="298259" y="64757"/>
                  </a:lnTo>
                  <a:lnTo>
                    <a:pt x="323837" y="64757"/>
                  </a:lnTo>
                  <a:lnTo>
                    <a:pt x="323837" y="46253"/>
                  </a:lnTo>
                  <a:close/>
                </a:path>
                <a:path w="323850" h="74294">
                  <a:moveTo>
                    <a:pt x="323837" y="9258"/>
                  </a:moveTo>
                  <a:lnTo>
                    <a:pt x="298272" y="9258"/>
                  </a:lnTo>
                  <a:lnTo>
                    <a:pt x="279755" y="0"/>
                  </a:lnTo>
                  <a:lnTo>
                    <a:pt x="0" y="0"/>
                  </a:lnTo>
                  <a:lnTo>
                    <a:pt x="0" y="18503"/>
                  </a:lnTo>
                  <a:lnTo>
                    <a:pt x="275386" y="18503"/>
                  </a:lnTo>
                  <a:lnTo>
                    <a:pt x="293890" y="27762"/>
                  </a:lnTo>
                  <a:lnTo>
                    <a:pt x="323837" y="27762"/>
                  </a:lnTo>
                  <a:lnTo>
                    <a:pt x="323837" y="9258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02" y="1661476"/>
              <a:ext cx="111023" cy="1110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7997" y="1670722"/>
              <a:ext cx="592455" cy="351790"/>
            </a:xfrm>
            <a:custGeom>
              <a:avLst/>
              <a:gdLst/>
              <a:ahLst/>
              <a:cxnLst/>
              <a:rect l="l" t="t" r="r" b="b"/>
              <a:pathLst>
                <a:path w="592455" h="351789">
                  <a:moveTo>
                    <a:pt x="277571" y="18516"/>
                  </a:moveTo>
                  <a:lnTo>
                    <a:pt x="259067" y="18516"/>
                  </a:lnTo>
                  <a:lnTo>
                    <a:pt x="259067" y="74015"/>
                  </a:lnTo>
                  <a:lnTo>
                    <a:pt x="277571" y="74015"/>
                  </a:lnTo>
                  <a:lnTo>
                    <a:pt x="277571" y="18516"/>
                  </a:lnTo>
                  <a:close/>
                </a:path>
                <a:path w="592455" h="351789">
                  <a:moveTo>
                    <a:pt x="314579" y="18516"/>
                  </a:moveTo>
                  <a:lnTo>
                    <a:pt x="296075" y="18516"/>
                  </a:lnTo>
                  <a:lnTo>
                    <a:pt x="296075" y="74015"/>
                  </a:lnTo>
                  <a:lnTo>
                    <a:pt x="314579" y="74015"/>
                  </a:lnTo>
                  <a:lnTo>
                    <a:pt x="314579" y="18516"/>
                  </a:lnTo>
                  <a:close/>
                </a:path>
                <a:path w="592455" h="351789">
                  <a:moveTo>
                    <a:pt x="351599" y="18516"/>
                  </a:moveTo>
                  <a:lnTo>
                    <a:pt x="333095" y="18516"/>
                  </a:lnTo>
                  <a:lnTo>
                    <a:pt x="333095" y="74015"/>
                  </a:lnTo>
                  <a:lnTo>
                    <a:pt x="351599" y="74015"/>
                  </a:lnTo>
                  <a:lnTo>
                    <a:pt x="351599" y="18516"/>
                  </a:lnTo>
                  <a:close/>
                </a:path>
                <a:path w="592455" h="351789">
                  <a:moveTo>
                    <a:pt x="471881" y="74015"/>
                  </a:moveTo>
                  <a:lnTo>
                    <a:pt x="453377" y="74015"/>
                  </a:lnTo>
                  <a:lnTo>
                    <a:pt x="453377" y="92519"/>
                  </a:lnTo>
                  <a:lnTo>
                    <a:pt x="471881" y="92519"/>
                  </a:lnTo>
                  <a:lnTo>
                    <a:pt x="471881" y="74015"/>
                  </a:lnTo>
                  <a:close/>
                </a:path>
                <a:path w="592455" h="351789">
                  <a:moveTo>
                    <a:pt x="471881" y="37007"/>
                  </a:moveTo>
                  <a:lnTo>
                    <a:pt x="453377" y="37007"/>
                  </a:lnTo>
                  <a:lnTo>
                    <a:pt x="453377" y="55511"/>
                  </a:lnTo>
                  <a:lnTo>
                    <a:pt x="471881" y="55511"/>
                  </a:lnTo>
                  <a:lnTo>
                    <a:pt x="471881" y="37007"/>
                  </a:lnTo>
                  <a:close/>
                </a:path>
                <a:path w="592455" h="351789">
                  <a:moveTo>
                    <a:pt x="471881" y="0"/>
                  </a:moveTo>
                  <a:lnTo>
                    <a:pt x="453377" y="0"/>
                  </a:lnTo>
                  <a:lnTo>
                    <a:pt x="453377" y="18503"/>
                  </a:lnTo>
                  <a:lnTo>
                    <a:pt x="471881" y="18503"/>
                  </a:lnTo>
                  <a:lnTo>
                    <a:pt x="471881" y="0"/>
                  </a:lnTo>
                  <a:close/>
                </a:path>
                <a:path w="592455" h="351789">
                  <a:moveTo>
                    <a:pt x="592162" y="305333"/>
                  </a:moveTo>
                  <a:lnTo>
                    <a:pt x="573659" y="279476"/>
                  </a:lnTo>
                  <a:lnTo>
                    <a:pt x="573659" y="300228"/>
                  </a:lnTo>
                  <a:lnTo>
                    <a:pt x="573659" y="328942"/>
                  </a:lnTo>
                  <a:lnTo>
                    <a:pt x="569506" y="333095"/>
                  </a:lnTo>
                  <a:lnTo>
                    <a:pt x="360845" y="333095"/>
                  </a:lnTo>
                  <a:lnTo>
                    <a:pt x="355727" y="333082"/>
                  </a:lnTo>
                  <a:lnTo>
                    <a:pt x="351599" y="328942"/>
                  </a:lnTo>
                  <a:lnTo>
                    <a:pt x="351599" y="300228"/>
                  </a:lnTo>
                  <a:lnTo>
                    <a:pt x="355739" y="296087"/>
                  </a:lnTo>
                  <a:lnTo>
                    <a:pt x="569506" y="296087"/>
                  </a:lnTo>
                  <a:lnTo>
                    <a:pt x="573659" y="300228"/>
                  </a:lnTo>
                  <a:lnTo>
                    <a:pt x="573659" y="279476"/>
                  </a:lnTo>
                  <a:lnTo>
                    <a:pt x="573646" y="268325"/>
                  </a:lnTo>
                  <a:lnTo>
                    <a:pt x="571461" y="257530"/>
                  </a:lnTo>
                  <a:lnTo>
                    <a:pt x="565505" y="248704"/>
                  </a:lnTo>
                  <a:lnTo>
                    <a:pt x="556679" y="242747"/>
                  </a:lnTo>
                  <a:lnTo>
                    <a:pt x="555142" y="242443"/>
                  </a:lnTo>
                  <a:lnTo>
                    <a:pt x="555142" y="263220"/>
                  </a:lnTo>
                  <a:lnTo>
                    <a:pt x="555142" y="277583"/>
                  </a:lnTo>
                  <a:lnTo>
                    <a:pt x="370090" y="277583"/>
                  </a:lnTo>
                  <a:lnTo>
                    <a:pt x="370090" y="263220"/>
                  </a:lnTo>
                  <a:lnTo>
                    <a:pt x="374243" y="259067"/>
                  </a:lnTo>
                  <a:lnTo>
                    <a:pt x="550989" y="259067"/>
                  </a:lnTo>
                  <a:lnTo>
                    <a:pt x="555142" y="263220"/>
                  </a:lnTo>
                  <a:lnTo>
                    <a:pt x="555142" y="242443"/>
                  </a:lnTo>
                  <a:lnTo>
                    <a:pt x="545884" y="240563"/>
                  </a:lnTo>
                  <a:lnTo>
                    <a:pt x="379349" y="240563"/>
                  </a:lnTo>
                  <a:lnTo>
                    <a:pt x="368554" y="242747"/>
                  </a:lnTo>
                  <a:lnTo>
                    <a:pt x="359727" y="248704"/>
                  </a:lnTo>
                  <a:lnTo>
                    <a:pt x="353771" y="257530"/>
                  </a:lnTo>
                  <a:lnTo>
                    <a:pt x="351586" y="268325"/>
                  </a:lnTo>
                  <a:lnTo>
                    <a:pt x="351586" y="279463"/>
                  </a:lnTo>
                  <a:lnTo>
                    <a:pt x="350050" y="279768"/>
                  </a:lnTo>
                  <a:lnTo>
                    <a:pt x="341223" y="285724"/>
                  </a:lnTo>
                  <a:lnTo>
                    <a:pt x="335267" y="294538"/>
                  </a:lnTo>
                  <a:lnTo>
                    <a:pt x="333095" y="305333"/>
                  </a:lnTo>
                  <a:lnTo>
                    <a:pt x="333095" y="323837"/>
                  </a:lnTo>
                  <a:lnTo>
                    <a:pt x="334949" y="333082"/>
                  </a:lnTo>
                  <a:lnTo>
                    <a:pt x="0" y="333082"/>
                  </a:lnTo>
                  <a:lnTo>
                    <a:pt x="0" y="351586"/>
                  </a:lnTo>
                  <a:lnTo>
                    <a:pt x="360781" y="351586"/>
                  </a:lnTo>
                  <a:lnTo>
                    <a:pt x="564400" y="351599"/>
                  </a:lnTo>
                  <a:lnTo>
                    <a:pt x="575183" y="349415"/>
                  </a:lnTo>
                  <a:lnTo>
                    <a:pt x="584009" y="343458"/>
                  </a:lnTo>
                  <a:lnTo>
                    <a:pt x="589965" y="334632"/>
                  </a:lnTo>
                  <a:lnTo>
                    <a:pt x="590283" y="333095"/>
                  </a:lnTo>
                  <a:lnTo>
                    <a:pt x="592162" y="323837"/>
                  </a:lnTo>
                  <a:lnTo>
                    <a:pt x="592162" y="305333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5667" y="2220067"/>
            <a:ext cx="583097" cy="455603"/>
            <a:chOff x="287997" y="2255697"/>
            <a:chExt cx="592455" cy="46291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092" y="2255697"/>
              <a:ext cx="185051" cy="3145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0517" y="2375979"/>
              <a:ext cx="323850" cy="74295"/>
            </a:xfrm>
            <a:custGeom>
              <a:avLst/>
              <a:gdLst/>
              <a:ahLst/>
              <a:cxnLst/>
              <a:rect l="l" t="t" r="r" b="b"/>
              <a:pathLst>
                <a:path w="323850" h="74294">
                  <a:moveTo>
                    <a:pt x="323837" y="46253"/>
                  </a:moveTo>
                  <a:lnTo>
                    <a:pt x="293890" y="46253"/>
                  </a:lnTo>
                  <a:lnTo>
                    <a:pt x="275386" y="55511"/>
                  </a:lnTo>
                  <a:lnTo>
                    <a:pt x="0" y="55511"/>
                  </a:lnTo>
                  <a:lnTo>
                    <a:pt x="0" y="74015"/>
                  </a:lnTo>
                  <a:lnTo>
                    <a:pt x="279755" y="74015"/>
                  </a:lnTo>
                  <a:lnTo>
                    <a:pt x="298259" y="64757"/>
                  </a:lnTo>
                  <a:lnTo>
                    <a:pt x="323837" y="64757"/>
                  </a:lnTo>
                  <a:lnTo>
                    <a:pt x="323837" y="46253"/>
                  </a:lnTo>
                  <a:close/>
                </a:path>
                <a:path w="323850" h="74294">
                  <a:moveTo>
                    <a:pt x="323837" y="9258"/>
                  </a:moveTo>
                  <a:lnTo>
                    <a:pt x="298272" y="9258"/>
                  </a:lnTo>
                  <a:lnTo>
                    <a:pt x="279755" y="0"/>
                  </a:lnTo>
                  <a:lnTo>
                    <a:pt x="0" y="0"/>
                  </a:lnTo>
                  <a:lnTo>
                    <a:pt x="0" y="18503"/>
                  </a:lnTo>
                  <a:lnTo>
                    <a:pt x="275386" y="18503"/>
                  </a:lnTo>
                  <a:lnTo>
                    <a:pt x="293890" y="27762"/>
                  </a:lnTo>
                  <a:lnTo>
                    <a:pt x="323837" y="27762"/>
                  </a:lnTo>
                  <a:lnTo>
                    <a:pt x="323837" y="9258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02" y="2357476"/>
              <a:ext cx="111023" cy="1110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7997" y="2366720"/>
              <a:ext cx="592455" cy="351790"/>
            </a:xfrm>
            <a:custGeom>
              <a:avLst/>
              <a:gdLst/>
              <a:ahLst/>
              <a:cxnLst/>
              <a:rect l="l" t="t" r="r" b="b"/>
              <a:pathLst>
                <a:path w="592455" h="351789">
                  <a:moveTo>
                    <a:pt x="277571" y="18503"/>
                  </a:moveTo>
                  <a:lnTo>
                    <a:pt x="259067" y="18503"/>
                  </a:lnTo>
                  <a:lnTo>
                    <a:pt x="259067" y="74015"/>
                  </a:lnTo>
                  <a:lnTo>
                    <a:pt x="277571" y="74015"/>
                  </a:lnTo>
                  <a:lnTo>
                    <a:pt x="277571" y="18503"/>
                  </a:lnTo>
                  <a:close/>
                </a:path>
                <a:path w="592455" h="351789">
                  <a:moveTo>
                    <a:pt x="314579" y="18503"/>
                  </a:moveTo>
                  <a:lnTo>
                    <a:pt x="296075" y="18503"/>
                  </a:lnTo>
                  <a:lnTo>
                    <a:pt x="296075" y="74015"/>
                  </a:lnTo>
                  <a:lnTo>
                    <a:pt x="314579" y="74015"/>
                  </a:lnTo>
                  <a:lnTo>
                    <a:pt x="314579" y="18503"/>
                  </a:lnTo>
                  <a:close/>
                </a:path>
                <a:path w="592455" h="351789">
                  <a:moveTo>
                    <a:pt x="351599" y="18503"/>
                  </a:moveTo>
                  <a:lnTo>
                    <a:pt x="333095" y="18503"/>
                  </a:lnTo>
                  <a:lnTo>
                    <a:pt x="333095" y="74015"/>
                  </a:lnTo>
                  <a:lnTo>
                    <a:pt x="351599" y="74015"/>
                  </a:lnTo>
                  <a:lnTo>
                    <a:pt x="351599" y="18503"/>
                  </a:lnTo>
                  <a:close/>
                </a:path>
                <a:path w="592455" h="351789">
                  <a:moveTo>
                    <a:pt x="471881" y="74028"/>
                  </a:moveTo>
                  <a:lnTo>
                    <a:pt x="453377" y="74028"/>
                  </a:lnTo>
                  <a:lnTo>
                    <a:pt x="453377" y="92532"/>
                  </a:lnTo>
                  <a:lnTo>
                    <a:pt x="471881" y="92532"/>
                  </a:lnTo>
                  <a:lnTo>
                    <a:pt x="471881" y="74028"/>
                  </a:lnTo>
                  <a:close/>
                </a:path>
                <a:path w="592455" h="351789">
                  <a:moveTo>
                    <a:pt x="471881" y="37007"/>
                  </a:moveTo>
                  <a:lnTo>
                    <a:pt x="453377" y="37007"/>
                  </a:lnTo>
                  <a:lnTo>
                    <a:pt x="453377" y="55511"/>
                  </a:lnTo>
                  <a:lnTo>
                    <a:pt x="471881" y="55511"/>
                  </a:lnTo>
                  <a:lnTo>
                    <a:pt x="471881" y="37007"/>
                  </a:lnTo>
                  <a:close/>
                </a:path>
                <a:path w="592455" h="351789">
                  <a:moveTo>
                    <a:pt x="471881" y="0"/>
                  </a:moveTo>
                  <a:lnTo>
                    <a:pt x="453377" y="0"/>
                  </a:lnTo>
                  <a:lnTo>
                    <a:pt x="453377" y="18503"/>
                  </a:lnTo>
                  <a:lnTo>
                    <a:pt x="471881" y="18503"/>
                  </a:lnTo>
                  <a:lnTo>
                    <a:pt x="471881" y="0"/>
                  </a:lnTo>
                  <a:close/>
                </a:path>
                <a:path w="592455" h="351789">
                  <a:moveTo>
                    <a:pt x="592162" y="305333"/>
                  </a:moveTo>
                  <a:lnTo>
                    <a:pt x="573659" y="279476"/>
                  </a:lnTo>
                  <a:lnTo>
                    <a:pt x="573659" y="300228"/>
                  </a:lnTo>
                  <a:lnTo>
                    <a:pt x="573659" y="328942"/>
                  </a:lnTo>
                  <a:lnTo>
                    <a:pt x="569506" y="333095"/>
                  </a:lnTo>
                  <a:lnTo>
                    <a:pt x="360845" y="333095"/>
                  </a:lnTo>
                  <a:lnTo>
                    <a:pt x="355739" y="333095"/>
                  </a:lnTo>
                  <a:lnTo>
                    <a:pt x="351599" y="328942"/>
                  </a:lnTo>
                  <a:lnTo>
                    <a:pt x="351599" y="300228"/>
                  </a:lnTo>
                  <a:lnTo>
                    <a:pt x="355739" y="296087"/>
                  </a:lnTo>
                  <a:lnTo>
                    <a:pt x="569506" y="296087"/>
                  </a:lnTo>
                  <a:lnTo>
                    <a:pt x="573659" y="300228"/>
                  </a:lnTo>
                  <a:lnTo>
                    <a:pt x="573659" y="279476"/>
                  </a:lnTo>
                  <a:lnTo>
                    <a:pt x="573646" y="268325"/>
                  </a:lnTo>
                  <a:lnTo>
                    <a:pt x="571461" y="257530"/>
                  </a:lnTo>
                  <a:lnTo>
                    <a:pt x="565505" y="248704"/>
                  </a:lnTo>
                  <a:lnTo>
                    <a:pt x="556679" y="242747"/>
                  </a:lnTo>
                  <a:lnTo>
                    <a:pt x="555142" y="242443"/>
                  </a:lnTo>
                  <a:lnTo>
                    <a:pt x="555142" y="263220"/>
                  </a:lnTo>
                  <a:lnTo>
                    <a:pt x="555142" y="277583"/>
                  </a:lnTo>
                  <a:lnTo>
                    <a:pt x="370090" y="277583"/>
                  </a:lnTo>
                  <a:lnTo>
                    <a:pt x="370090" y="263220"/>
                  </a:lnTo>
                  <a:lnTo>
                    <a:pt x="374243" y="259067"/>
                  </a:lnTo>
                  <a:lnTo>
                    <a:pt x="550989" y="259067"/>
                  </a:lnTo>
                  <a:lnTo>
                    <a:pt x="555142" y="263220"/>
                  </a:lnTo>
                  <a:lnTo>
                    <a:pt x="555142" y="242443"/>
                  </a:lnTo>
                  <a:lnTo>
                    <a:pt x="545884" y="240563"/>
                  </a:lnTo>
                  <a:lnTo>
                    <a:pt x="379349" y="240563"/>
                  </a:lnTo>
                  <a:lnTo>
                    <a:pt x="368554" y="242747"/>
                  </a:lnTo>
                  <a:lnTo>
                    <a:pt x="359727" y="248704"/>
                  </a:lnTo>
                  <a:lnTo>
                    <a:pt x="353771" y="257530"/>
                  </a:lnTo>
                  <a:lnTo>
                    <a:pt x="351586" y="268325"/>
                  </a:lnTo>
                  <a:lnTo>
                    <a:pt x="351586" y="279463"/>
                  </a:lnTo>
                  <a:lnTo>
                    <a:pt x="350050" y="279768"/>
                  </a:lnTo>
                  <a:lnTo>
                    <a:pt x="341223" y="285724"/>
                  </a:lnTo>
                  <a:lnTo>
                    <a:pt x="335267" y="294538"/>
                  </a:lnTo>
                  <a:lnTo>
                    <a:pt x="333095" y="305333"/>
                  </a:lnTo>
                  <a:lnTo>
                    <a:pt x="333095" y="323837"/>
                  </a:lnTo>
                  <a:lnTo>
                    <a:pt x="334949" y="333095"/>
                  </a:lnTo>
                  <a:lnTo>
                    <a:pt x="0" y="333095"/>
                  </a:lnTo>
                  <a:lnTo>
                    <a:pt x="0" y="351599"/>
                  </a:lnTo>
                  <a:lnTo>
                    <a:pt x="360845" y="351599"/>
                  </a:lnTo>
                  <a:lnTo>
                    <a:pt x="564400" y="351599"/>
                  </a:lnTo>
                  <a:lnTo>
                    <a:pt x="592162" y="323837"/>
                  </a:lnTo>
                  <a:lnTo>
                    <a:pt x="592162" y="305333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55667" y="2886176"/>
            <a:ext cx="583097" cy="455603"/>
            <a:chOff x="287997" y="2932497"/>
            <a:chExt cx="592455" cy="46291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92" y="2932497"/>
              <a:ext cx="185051" cy="31457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0517" y="3052774"/>
              <a:ext cx="323850" cy="74295"/>
            </a:xfrm>
            <a:custGeom>
              <a:avLst/>
              <a:gdLst/>
              <a:ahLst/>
              <a:cxnLst/>
              <a:rect l="l" t="t" r="r" b="b"/>
              <a:pathLst>
                <a:path w="323850" h="74294">
                  <a:moveTo>
                    <a:pt x="323837" y="46266"/>
                  </a:moveTo>
                  <a:lnTo>
                    <a:pt x="293890" y="46266"/>
                  </a:lnTo>
                  <a:lnTo>
                    <a:pt x="275386" y="55524"/>
                  </a:lnTo>
                  <a:lnTo>
                    <a:pt x="0" y="55524"/>
                  </a:lnTo>
                  <a:lnTo>
                    <a:pt x="0" y="74028"/>
                  </a:lnTo>
                  <a:lnTo>
                    <a:pt x="279755" y="74028"/>
                  </a:lnTo>
                  <a:lnTo>
                    <a:pt x="298259" y="64770"/>
                  </a:lnTo>
                  <a:lnTo>
                    <a:pt x="323837" y="64770"/>
                  </a:lnTo>
                  <a:lnTo>
                    <a:pt x="323837" y="46266"/>
                  </a:lnTo>
                  <a:close/>
                </a:path>
                <a:path w="323850" h="74294">
                  <a:moveTo>
                    <a:pt x="323837" y="9258"/>
                  </a:moveTo>
                  <a:lnTo>
                    <a:pt x="298272" y="9258"/>
                  </a:lnTo>
                  <a:lnTo>
                    <a:pt x="279755" y="0"/>
                  </a:lnTo>
                  <a:lnTo>
                    <a:pt x="0" y="0"/>
                  </a:lnTo>
                  <a:lnTo>
                    <a:pt x="0" y="18503"/>
                  </a:lnTo>
                  <a:lnTo>
                    <a:pt x="275386" y="18503"/>
                  </a:lnTo>
                  <a:lnTo>
                    <a:pt x="293890" y="27762"/>
                  </a:lnTo>
                  <a:lnTo>
                    <a:pt x="323837" y="27762"/>
                  </a:lnTo>
                  <a:lnTo>
                    <a:pt x="323837" y="9258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02" y="3034276"/>
              <a:ext cx="111023" cy="11102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7997" y="3043529"/>
              <a:ext cx="592455" cy="351790"/>
            </a:xfrm>
            <a:custGeom>
              <a:avLst/>
              <a:gdLst/>
              <a:ahLst/>
              <a:cxnLst/>
              <a:rect l="l" t="t" r="r" b="b"/>
              <a:pathLst>
                <a:path w="592455" h="351789">
                  <a:moveTo>
                    <a:pt x="277571" y="18503"/>
                  </a:moveTo>
                  <a:lnTo>
                    <a:pt x="259067" y="18503"/>
                  </a:lnTo>
                  <a:lnTo>
                    <a:pt x="259067" y="74015"/>
                  </a:lnTo>
                  <a:lnTo>
                    <a:pt x="277571" y="74015"/>
                  </a:lnTo>
                  <a:lnTo>
                    <a:pt x="277571" y="18503"/>
                  </a:lnTo>
                  <a:close/>
                </a:path>
                <a:path w="592455" h="351789">
                  <a:moveTo>
                    <a:pt x="314579" y="18503"/>
                  </a:moveTo>
                  <a:lnTo>
                    <a:pt x="296075" y="18503"/>
                  </a:lnTo>
                  <a:lnTo>
                    <a:pt x="296075" y="74015"/>
                  </a:lnTo>
                  <a:lnTo>
                    <a:pt x="314579" y="74015"/>
                  </a:lnTo>
                  <a:lnTo>
                    <a:pt x="314579" y="18503"/>
                  </a:lnTo>
                  <a:close/>
                </a:path>
                <a:path w="592455" h="351789">
                  <a:moveTo>
                    <a:pt x="351599" y="18503"/>
                  </a:moveTo>
                  <a:lnTo>
                    <a:pt x="333095" y="18503"/>
                  </a:lnTo>
                  <a:lnTo>
                    <a:pt x="333095" y="74015"/>
                  </a:lnTo>
                  <a:lnTo>
                    <a:pt x="351599" y="74015"/>
                  </a:lnTo>
                  <a:lnTo>
                    <a:pt x="351599" y="18503"/>
                  </a:lnTo>
                  <a:close/>
                </a:path>
                <a:path w="592455" h="351789">
                  <a:moveTo>
                    <a:pt x="471881" y="74015"/>
                  </a:moveTo>
                  <a:lnTo>
                    <a:pt x="453377" y="74015"/>
                  </a:lnTo>
                  <a:lnTo>
                    <a:pt x="453377" y="92519"/>
                  </a:lnTo>
                  <a:lnTo>
                    <a:pt x="471881" y="92519"/>
                  </a:lnTo>
                  <a:lnTo>
                    <a:pt x="471881" y="74015"/>
                  </a:lnTo>
                  <a:close/>
                </a:path>
                <a:path w="592455" h="351789">
                  <a:moveTo>
                    <a:pt x="471881" y="37007"/>
                  </a:moveTo>
                  <a:lnTo>
                    <a:pt x="453377" y="37007"/>
                  </a:lnTo>
                  <a:lnTo>
                    <a:pt x="453377" y="55511"/>
                  </a:lnTo>
                  <a:lnTo>
                    <a:pt x="471881" y="55511"/>
                  </a:lnTo>
                  <a:lnTo>
                    <a:pt x="471881" y="37007"/>
                  </a:lnTo>
                  <a:close/>
                </a:path>
                <a:path w="592455" h="351789">
                  <a:moveTo>
                    <a:pt x="471881" y="0"/>
                  </a:moveTo>
                  <a:lnTo>
                    <a:pt x="453377" y="0"/>
                  </a:lnTo>
                  <a:lnTo>
                    <a:pt x="453377" y="18503"/>
                  </a:lnTo>
                  <a:lnTo>
                    <a:pt x="471881" y="18503"/>
                  </a:lnTo>
                  <a:lnTo>
                    <a:pt x="471881" y="0"/>
                  </a:lnTo>
                  <a:close/>
                </a:path>
                <a:path w="592455" h="351789">
                  <a:moveTo>
                    <a:pt x="592162" y="305320"/>
                  </a:moveTo>
                  <a:lnTo>
                    <a:pt x="573659" y="279463"/>
                  </a:lnTo>
                  <a:lnTo>
                    <a:pt x="573659" y="300215"/>
                  </a:lnTo>
                  <a:lnTo>
                    <a:pt x="573659" y="328930"/>
                  </a:lnTo>
                  <a:lnTo>
                    <a:pt x="569506" y="333082"/>
                  </a:lnTo>
                  <a:lnTo>
                    <a:pt x="360845" y="333082"/>
                  </a:lnTo>
                  <a:lnTo>
                    <a:pt x="355739" y="333082"/>
                  </a:lnTo>
                  <a:lnTo>
                    <a:pt x="351599" y="328930"/>
                  </a:lnTo>
                  <a:lnTo>
                    <a:pt x="351599" y="300215"/>
                  </a:lnTo>
                  <a:lnTo>
                    <a:pt x="355739" y="296075"/>
                  </a:lnTo>
                  <a:lnTo>
                    <a:pt x="569506" y="296075"/>
                  </a:lnTo>
                  <a:lnTo>
                    <a:pt x="573659" y="300215"/>
                  </a:lnTo>
                  <a:lnTo>
                    <a:pt x="573659" y="279463"/>
                  </a:lnTo>
                  <a:lnTo>
                    <a:pt x="573646" y="268325"/>
                  </a:lnTo>
                  <a:lnTo>
                    <a:pt x="571461" y="257530"/>
                  </a:lnTo>
                  <a:lnTo>
                    <a:pt x="565505" y="248704"/>
                  </a:lnTo>
                  <a:lnTo>
                    <a:pt x="556679" y="242747"/>
                  </a:lnTo>
                  <a:lnTo>
                    <a:pt x="555142" y="242443"/>
                  </a:lnTo>
                  <a:lnTo>
                    <a:pt x="555142" y="263220"/>
                  </a:lnTo>
                  <a:lnTo>
                    <a:pt x="555142" y="277571"/>
                  </a:lnTo>
                  <a:lnTo>
                    <a:pt x="370090" y="277571"/>
                  </a:lnTo>
                  <a:lnTo>
                    <a:pt x="370090" y="263220"/>
                  </a:lnTo>
                  <a:lnTo>
                    <a:pt x="374243" y="259067"/>
                  </a:lnTo>
                  <a:lnTo>
                    <a:pt x="550989" y="259067"/>
                  </a:lnTo>
                  <a:lnTo>
                    <a:pt x="555142" y="263220"/>
                  </a:lnTo>
                  <a:lnTo>
                    <a:pt x="555142" y="242443"/>
                  </a:lnTo>
                  <a:lnTo>
                    <a:pt x="545884" y="240563"/>
                  </a:lnTo>
                  <a:lnTo>
                    <a:pt x="379349" y="240563"/>
                  </a:lnTo>
                  <a:lnTo>
                    <a:pt x="368554" y="242747"/>
                  </a:lnTo>
                  <a:lnTo>
                    <a:pt x="359727" y="248704"/>
                  </a:lnTo>
                  <a:lnTo>
                    <a:pt x="353771" y="257530"/>
                  </a:lnTo>
                  <a:lnTo>
                    <a:pt x="351586" y="268325"/>
                  </a:lnTo>
                  <a:lnTo>
                    <a:pt x="351586" y="279450"/>
                  </a:lnTo>
                  <a:lnTo>
                    <a:pt x="350050" y="279755"/>
                  </a:lnTo>
                  <a:lnTo>
                    <a:pt x="341223" y="285711"/>
                  </a:lnTo>
                  <a:lnTo>
                    <a:pt x="335267" y="294538"/>
                  </a:lnTo>
                  <a:lnTo>
                    <a:pt x="333095" y="305320"/>
                  </a:lnTo>
                  <a:lnTo>
                    <a:pt x="333095" y="323824"/>
                  </a:lnTo>
                  <a:lnTo>
                    <a:pt x="334949" y="333082"/>
                  </a:lnTo>
                  <a:lnTo>
                    <a:pt x="0" y="333082"/>
                  </a:lnTo>
                  <a:lnTo>
                    <a:pt x="0" y="351586"/>
                  </a:lnTo>
                  <a:lnTo>
                    <a:pt x="360845" y="351586"/>
                  </a:lnTo>
                  <a:lnTo>
                    <a:pt x="564400" y="351586"/>
                  </a:lnTo>
                  <a:lnTo>
                    <a:pt x="592162" y="323824"/>
                  </a:lnTo>
                  <a:lnTo>
                    <a:pt x="592162" y="305320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201984" y="1507271"/>
            <a:ext cx="583097" cy="510600"/>
            <a:chOff x="3179996" y="1531461"/>
            <a:chExt cx="592455" cy="518795"/>
          </a:xfrm>
        </p:grpSpPr>
        <p:sp>
          <p:nvSpPr>
            <p:cNvPr id="29" name="object 29"/>
            <p:cNvSpPr/>
            <p:nvPr/>
          </p:nvSpPr>
          <p:spPr>
            <a:xfrm>
              <a:off x="3179991" y="1531467"/>
              <a:ext cx="592455" cy="518795"/>
            </a:xfrm>
            <a:custGeom>
              <a:avLst/>
              <a:gdLst/>
              <a:ahLst/>
              <a:cxnLst/>
              <a:rect l="l" t="t" r="r" b="b"/>
              <a:pathLst>
                <a:path w="592454" h="518794">
                  <a:moveTo>
                    <a:pt x="138798" y="111506"/>
                  </a:moveTo>
                  <a:lnTo>
                    <a:pt x="74028" y="111506"/>
                  </a:lnTo>
                  <a:lnTo>
                    <a:pt x="59626" y="114427"/>
                  </a:lnTo>
                  <a:lnTo>
                    <a:pt x="47866" y="122364"/>
                  </a:lnTo>
                  <a:lnTo>
                    <a:pt x="39928" y="134124"/>
                  </a:lnTo>
                  <a:lnTo>
                    <a:pt x="37020" y="148513"/>
                  </a:lnTo>
                  <a:lnTo>
                    <a:pt x="37020" y="426085"/>
                  </a:lnTo>
                  <a:lnTo>
                    <a:pt x="55524" y="426085"/>
                  </a:lnTo>
                  <a:lnTo>
                    <a:pt x="55524" y="148513"/>
                  </a:lnTo>
                  <a:lnTo>
                    <a:pt x="56972" y="141312"/>
                  </a:lnTo>
                  <a:lnTo>
                    <a:pt x="60947" y="135432"/>
                  </a:lnTo>
                  <a:lnTo>
                    <a:pt x="66827" y="131470"/>
                  </a:lnTo>
                  <a:lnTo>
                    <a:pt x="74028" y="130009"/>
                  </a:lnTo>
                  <a:lnTo>
                    <a:pt x="138798" y="130009"/>
                  </a:lnTo>
                  <a:lnTo>
                    <a:pt x="138798" y="111506"/>
                  </a:lnTo>
                  <a:close/>
                </a:path>
                <a:path w="592454" h="518794">
                  <a:moveTo>
                    <a:pt x="194310" y="388531"/>
                  </a:moveTo>
                  <a:lnTo>
                    <a:pt x="92532" y="388531"/>
                  </a:lnTo>
                  <a:lnTo>
                    <a:pt x="92532" y="167551"/>
                  </a:lnTo>
                  <a:lnTo>
                    <a:pt x="138798" y="167551"/>
                  </a:lnTo>
                  <a:lnTo>
                    <a:pt x="138798" y="152311"/>
                  </a:lnTo>
                  <a:lnTo>
                    <a:pt x="138798" y="148501"/>
                  </a:lnTo>
                  <a:lnTo>
                    <a:pt x="76276" y="148501"/>
                  </a:lnTo>
                  <a:lnTo>
                    <a:pt x="76276" y="152311"/>
                  </a:lnTo>
                  <a:lnTo>
                    <a:pt x="74028" y="152311"/>
                  </a:lnTo>
                  <a:lnTo>
                    <a:pt x="74028" y="167551"/>
                  </a:lnTo>
                  <a:lnTo>
                    <a:pt x="74028" y="388531"/>
                  </a:lnTo>
                  <a:lnTo>
                    <a:pt x="74028" y="403771"/>
                  </a:lnTo>
                  <a:lnTo>
                    <a:pt x="76263" y="403771"/>
                  </a:lnTo>
                  <a:lnTo>
                    <a:pt x="76263" y="407581"/>
                  </a:lnTo>
                  <a:lnTo>
                    <a:pt x="194310" y="407581"/>
                  </a:lnTo>
                  <a:lnTo>
                    <a:pt x="194310" y="403771"/>
                  </a:lnTo>
                  <a:lnTo>
                    <a:pt x="194310" y="388531"/>
                  </a:lnTo>
                  <a:close/>
                </a:path>
                <a:path w="592454" h="518794">
                  <a:moveTo>
                    <a:pt x="231317" y="389077"/>
                  </a:moveTo>
                  <a:lnTo>
                    <a:pt x="212813" y="389077"/>
                  </a:lnTo>
                  <a:lnTo>
                    <a:pt x="212813" y="407581"/>
                  </a:lnTo>
                  <a:lnTo>
                    <a:pt x="231317" y="407581"/>
                  </a:lnTo>
                  <a:lnTo>
                    <a:pt x="231317" y="389077"/>
                  </a:lnTo>
                  <a:close/>
                </a:path>
                <a:path w="592454" h="518794">
                  <a:moveTo>
                    <a:pt x="268325" y="389077"/>
                  </a:moveTo>
                  <a:lnTo>
                    <a:pt x="249821" y="389077"/>
                  </a:lnTo>
                  <a:lnTo>
                    <a:pt x="249821" y="407581"/>
                  </a:lnTo>
                  <a:lnTo>
                    <a:pt x="268325" y="407581"/>
                  </a:lnTo>
                  <a:lnTo>
                    <a:pt x="268325" y="389077"/>
                  </a:lnTo>
                  <a:close/>
                </a:path>
                <a:path w="592454" h="518794">
                  <a:moveTo>
                    <a:pt x="305333" y="389077"/>
                  </a:moveTo>
                  <a:lnTo>
                    <a:pt x="286829" y="389077"/>
                  </a:lnTo>
                  <a:lnTo>
                    <a:pt x="286829" y="407581"/>
                  </a:lnTo>
                  <a:lnTo>
                    <a:pt x="305333" y="407581"/>
                  </a:lnTo>
                  <a:lnTo>
                    <a:pt x="305333" y="389077"/>
                  </a:lnTo>
                  <a:close/>
                </a:path>
                <a:path w="592454" h="518794">
                  <a:moveTo>
                    <a:pt x="342353" y="389077"/>
                  </a:moveTo>
                  <a:lnTo>
                    <a:pt x="323850" y="389077"/>
                  </a:lnTo>
                  <a:lnTo>
                    <a:pt x="323850" y="407581"/>
                  </a:lnTo>
                  <a:lnTo>
                    <a:pt x="342353" y="407581"/>
                  </a:lnTo>
                  <a:lnTo>
                    <a:pt x="342353" y="389077"/>
                  </a:lnTo>
                  <a:close/>
                </a:path>
                <a:path w="592454" h="518794">
                  <a:moveTo>
                    <a:pt x="379361" y="389077"/>
                  </a:moveTo>
                  <a:lnTo>
                    <a:pt x="360857" y="389077"/>
                  </a:lnTo>
                  <a:lnTo>
                    <a:pt x="360857" y="407581"/>
                  </a:lnTo>
                  <a:lnTo>
                    <a:pt x="379361" y="407581"/>
                  </a:lnTo>
                  <a:lnTo>
                    <a:pt x="379361" y="389077"/>
                  </a:lnTo>
                  <a:close/>
                </a:path>
                <a:path w="592454" h="518794">
                  <a:moveTo>
                    <a:pt x="434860" y="6692"/>
                  </a:moveTo>
                  <a:lnTo>
                    <a:pt x="433374" y="3848"/>
                  </a:lnTo>
                  <a:lnTo>
                    <a:pt x="428396" y="393"/>
                  </a:lnTo>
                  <a:lnTo>
                    <a:pt x="425208" y="0"/>
                  </a:lnTo>
                  <a:lnTo>
                    <a:pt x="416356" y="3327"/>
                  </a:lnTo>
                  <a:lnTo>
                    <a:pt x="416356" y="23075"/>
                  </a:lnTo>
                  <a:lnTo>
                    <a:pt x="416356" y="264033"/>
                  </a:lnTo>
                  <a:lnTo>
                    <a:pt x="296075" y="349948"/>
                  </a:lnTo>
                  <a:lnTo>
                    <a:pt x="175793" y="264033"/>
                  </a:lnTo>
                  <a:lnTo>
                    <a:pt x="175793" y="23075"/>
                  </a:lnTo>
                  <a:lnTo>
                    <a:pt x="240728" y="47409"/>
                  </a:lnTo>
                  <a:lnTo>
                    <a:pt x="244538" y="46596"/>
                  </a:lnTo>
                  <a:lnTo>
                    <a:pt x="264401" y="26733"/>
                  </a:lnTo>
                  <a:lnTo>
                    <a:pt x="272148" y="18986"/>
                  </a:lnTo>
                  <a:lnTo>
                    <a:pt x="320001" y="18986"/>
                  </a:lnTo>
                  <a:lnTo>
                    <a:pt x="347599" y="46596"/>
                  </a:lnTo>
                  <a:lnTo>
                    <a:pt x="351459" y="47409"/>
                  </a:lnTo>
                  <a:lnTo>
                    <a:pt x="406603" y="26733"/>
                  </a:lnTo>
                  <a:lnTo>
                    <a:pt x="416356" y="23075"/>
                  </a:lnTo>
                  <a:lnTo>
                    <a:pt x="416356" y="3327"/>
                  </a:lnTo>
                  <a:lnTo>
                    <a:pt x="353923" y="26733"/>
                  </a:lnTo>
                  <a:lnTo>
                    <a:pt x="346176" y="18986"/>
                  </a:lnTo>
                  <a:lnTo>
                    <a:pt x="328637" y="1447"/>
                  </a:lnTo>
                  <a:lnTo>
                    <a:pt x="326288" y="469"/>
                  </a:lnTo>
                  <a:lnTo>
                    <a:pt x="265861" y="469"/>
                  </a:lnTo>
                  <a:lnTo>
                    <a:pt x="263512" y="1447"/>
                  </a:lnTo>
                  <a:lnTo>
                    <a:pt x="238226" y="26733"/>
                  </a:lnTo>
                  <a:lnTo>
                    <a:pt x="228473" y="23075"/>
                  </a:lnTo>
                  <a:lnTo>
                    <a:pt x="166941" y="0"/>
                  </a:lnTo>
                  <a:lnTo>
                    <a:pt x="163753" y="393"/>
                  </a:lnTo>
                  <a:lnTo>
                    <a:pt x="158775" y="3848"/>
                  </a:lnTo>
                  <a:lnTo>
                    <a:pt x="157289" y="6692"/>
                  </a:lnTo>
                  <a:lnTo>
                    <a:pt x="157289" y="271780"/>
                  </a:lnTo>
                  <a:lnTo>
                    <a:pt x="158737" y="274586"/>
                  </a:lnTo>
                  <a:lnTo>
                    <a:pt x="292303" y="370001"/>
                  </a:lnTo>
                  <a:lnTo>
                    <a:pt x="294182" y="370573"/>
                  </a:lnTo>
                  <a:lnTo>
                    <a:pt x="297967" y="370573"/>
                  </a:lnTo>
                  <a:lnTo>
                    <a:pt x="299847" y="370001"/>
                  </a:lnTo>
                  <a:lnTo>
                    <a:pt x="327926" y="349948"/>
                  </a:lnTo>
                  <a:lnTo>
                    <a:pt x="433412" y="274586"/>
                  </a:lnTo>
                  <a:lnTo>
                    <a:pt x="434860" y="271780"/>
                  </a:lnTo>
                  <a:lnTo>
                    <a:pt x="434860" y="23075"/>
                  </a:lnTo>
                  <a:lnTo>
                    <a:pt x="434860" y="6692"/>
                  </a:lnTo>
                  <a:close/>
                </a:path>
                <a:path w="592454" h="518794">
                  <a:moveTo>
                    <a:pt x="518147" y="152311"/>
                  </a:moveTo>
                  <a:lnTo>
                    <a:pt x="515899" y="152311"/>
                  </a:lnTo>
                  <a:lnTo>
                    <a:pt x="515899" y="148501"/>
                  </a:lnTo>
                  <a:lnTo>
                    <a:pt x="453377" y="148501"/>
                  </a:lnTo>
                  <a:lnTo>
                    <a:pt x="453377" y="152311"/>
                  </a:lnTo>
                  <a:lnTo>
                    <a:pt x="453377" y="167551"/>
                  </a:lnTo>
                  <a:lnTo>
                    <a:pt x="499630" y="167551"/>
                  </a:lnTo>
                  <a:lnTo>
                    <a:pt x="499630" y="388531"/>
                  </a:lnTo>
                  <a:lnTo>
                    <a:pt x="397865" y="388531"/>
                  </a:lnTo>
                  <a:lnTo>
                    <a:pt x="397865" y="403771"/>
                  </a:lnTo>
                  <a:lnTo>
                    <a:pt x="397865" y="407581"/>
                  </a:lnTo>
                  <a:lnTo>
                    <a:pt x="515912" y="407581"/>
                  </a:lnTo>
                  <a:lnTo>
                    <a:pt x="515912" y="403771"/>
                  </a:lnTo>
                  <a:lnTo>
                    <a:pt x="518147" y="403771"/>
                  </a:lnTo>
                  <a:lnTo>
                    <a:pt x="518147" y="388531"/>
                  </a:lnTo>
                  <a:lnTo>
                    <a:pt x="518147" y="167551"/>
                  </a:lnTo>
                  <a:lnTo>
                    <a:pt x="518147" y="152311"/>
                  </a:lnTo>
                  <a:close/>
                </a:path>
                <a:path w="592454" h="518794">
                  <a:moveTo>
                    <a:pt x="555155" y="148513"/>
                  </a:moveTo>
                  <a:lnTo>
                    <a:pt x="552234" y="134124"/>
                  </a:lnTo>
                  <a:lnTo>
                    <a:pt x="544296" y="122364"/>
                  </a:lnTo>
                  <a:lnTo>
                    <a:pt x="532536" y="114427"/>
                  </a:lnTo>
                  <a:lnTo>
                    <a:pt x="518147" y="111506"/>
                  </a:lnTo>
                  <a:lnTo>
                    <a:pt x="453377" y="111506"/>
                  </a:lnTo>
                  <a:lnTo>
                    <a:pt x="453377" y="130009"/>
                  </a:lnTo>
                  <a:lnTo>
                    <a:pt x="518147" y="130009"/>
                  </a:lnTo>
                  <a:lnTo>
                    <a:pt x="525335" y="131470"/>
                  </a:lnTo>
                  <a:lnTo>
                    <a:pt x="531215" y="135432"/>
                  </a:lnTo>
                  <a:lnTo>
                    <a:pt x="535190" y="141312"/>
                  </a:lnTo>
                  <a:lnTo>
                    <a:pt x="536651" y="148513"/>
                  </a:lnTo>
                  <a:lnTo>
                    <a:pt x="536651" y="426085"/>
                  </a:lnTo>
                  <a:lnTo>
                    <a:pt x="555155" y="426085"/>
                  </a:lnTo>
                  <a:lnTo>
                    <a:pt x="555155" y="148513"/>
                  </a:lnTo>
                  <a:close/>
                </a:path>
                <a:path w="592454" h="518794">
                  <a:moveTo>
                    <a:pt x="592162" y="448729"/>
                  </a:moveTo>
                  <a:lnTo>
                    <a:pt x="588022" y="444588"/>
                  </a:lnTo>
                  <a:lnTo>
                    <a:pt x="573659" y="444588"/>
                  </a:lnTo>
                  <a:lnTo>
                    <a:pt x="573659" y="463092"/>
                  </a:lnTo>
                  <a:lnTo>
                    <a:pt x="573659" y="468515"/>
                  </a:lnTo>
                  <a:lnTo>
                    <a:pt x="542061" y="500100"/>
                  </a:lnTo>
                  <a:lnTo>
                    <a:pt x="50101" y="500100"/>
                  </a:lnTo>
                  <a:lnTo>
                    <a:pt x="18503" y="468515"/>
                  </a:lnTo>
                  <a:lnTo>
                    <a:pt x="18503" y="463092"/>
                  </a:lnTo>
                  <a:lnTo>
                    <a:pt x="227482" y="463092"/>
                  </a:lnTo>
                  <a:lnTo>
                    <a:pt x="245008" y="480618"/>
                  </a:lnTo>
                  <a:lnTo>
                    <a:pt x="247357" y="481596"/>
                  </a:lnTo>
                  <a:lnTo>
                    <a:pt x="344805" y="481596"/>
                  </a:lnTo>
                  <a:lnTo>
                    <a:pt x="347154" y="480618"/>
                  </a:lnTo>
                  <a:lnTo>
                    <a:pt x="364680" y="463092"/>
                  </a:lnTo>
                  <a:lnTo>
                    <a:pt x="573659" y="463092"/>
                  </a:lnTo>
                  <a:lnTo>
                    <a:pt x="573659" y="444588"/>
                  </a:lnTo>
                  <a:lnTo>
                    <a:pt x="358394" y="444588"/>
                  </a:lnTo>
                  <a:lnTo>
                    <a:pt x="356044" y="445566"/>
                  </a:lnTo>
                  <a:lnTo>
                    <a:pt x="338505" y="463092"/>
                  </a:lnTo>
                  <a:lnTo>
                    <a:pt x="253657" y="463092"/>
                  </a:lnTo>
                  <a:lnTo>
                    <a:pt x="236118" y="445566"/>
                  </a:lnTo>
                  <a:lnTo>
                    <a:pt x="233768" y="444588"/>
                  </a:lnTo>
                  <a:lnTo>
                    <a:pt x="4140" y="444588"/>
                  </a:lnTo>
                  <a:lnTo>
                    <a:pt x="0" y="448729"/>
                  </a:lnTo>
                  <a:lnTo>
                    <a:pt x="0" y="474789"/>
                  </a:lnTo>
                  <a:lnTo>
                    <a:pt x="977" y="477151"/>
                  </a:lnTo>
                  <a:lnTo>
                    <a:pt x="41465" y="517626"/>
                  </a:lnTo>
                  <a:lnTo>
                    <a:pt x="43802" y="518604"/>
                  </a:lnTo>
                  <a:lnTo>
                    <a:pt x="548360" y="518604"/>
                  </a:lnTo>
                  <a:lnTo>
                    <a:pt x="550697" y="517626"/>
                  </a:lnTo>
                  <a:lnTo>
                    <a:pt x="568223" y="500100"/>
                  </a:lnTo>
                  <a:lnTo>
                    <a:pt x="591185" y="477151"/>
                  </a:lnTo>
                  <a:lnTo>
                    <a:pt x="592162" y="474789"/>
                  </a:lnTo>
                  <a:lnTo>
                    <a:pt x="592162" y="448729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2803" y="1568945"/>
              <a:ext cx="166547" cy="22205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221151" y="2175485"/>
            <a:ext cx="544974" cy="544974"/>
            <a:chOff x="3199471" y="2210400"/>
            <a:chExt cx="553720" cy="55372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8444" y="2219042"/>
              <a:ext cx="77787" cy="778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77260" y="2210409"/>
              <a:ext cx="475615" cy="553720"/>
            </a:xfrm>
            <a:custGeom>
              <a:avLst/>
              <a:gdLst/>
              <a:ahLst/>
              <a:cxnLst/>
              <a:rect l="l" t="t" r="r" b="b"/>
              <a:pathLst>
                <a:path w="475614" h="553719">
                  <a:moveTo>
                    <a:pt x="397624" y="432549"/>
                  </a:moveTo>
                  <a:lnTo>
                    <a:pt x="380326" y="432549"/>
                  </a:lnTo>
                  <a:lnTo>
                    <a:pt x="380326" y="535419"/>
                  </a:lnTo>
                  <a:lnTo>
                    <a:pt x="17284" y="535419"/>
                  </a:lnTo>
                  <a:lnTo>
                    <a:pt x="17284" y="432549"/>
                  </a:lnTo>
                  <a:lnTo>
                    <a:pt x="17284" y="396989"/>
                  </a:lnTo>
                  <a:lnTo>
                    <a:pt x="0" y="396989"/>
                  </a:lnTo>
                  <a:lnTo>
                    <a:pt x="0" y="432549"/>
                  </a:lnTo>
                  <a:lnTo>
                    <a:pt x="0" y="535419"/>
                  </a:lnTo>
                  <a:lnTo>
                    <a:pt x="0" y="553199"/>
                  </a:lnTo>
                  <a:lnTo>
                    <a:pt x="397624" y="553199"/>
                  </a:lnTo>
                  <a:lnTo>
                    <a:pt x="397624" y="535419"/>
                  </a:lnTo>
                  <a:lnTo>
                    <a:pt x="397624" y="432549"/>
                  </a:lnTo>
                  <a:close/>
                </a:path>
                <a:path w="475614" h="553719">
                  <a:moveTo>
                    <a:pt x="397624" y="74218"/>
                  </a:moveTo>
                  <a:lnTo>
                    <a:pt x="323405" y="0"/>
                  </a:lnTo>
                  <a:lnTo>
                    <a:pt x="0" y="0"/>
                  </a:lnTo>
                  <a:lnTo>
                    <a:pt x="0" y="293890"/>
                  </a:lnTo>
                  <a:lnTo>
                    <a:pt x="17284" y="293890"/>
                  </a:lnTo>
                  <a:lnTo>
                    <a:pt x="17284" y="17284"/>
                  </a:lnTo>
                  <a:lnTo>
                    <a:pt x="316242" y="17284"/>
                  </a:lnTo>
                  <a:lnTo>
                    <a:pt x="380326" y="81381"/>
                  </a:lnTo>
                  <a:lnTo>
                    <a:pt x="380326" y="293890"/>
                  </a:lnTo>
                  <a:lnTo>
                    <a:pt x="397624" y="293890"/>
                  </a:lnTo>
                  <a:lnTo>
                    <a:pt x="397624" y="74218"/>
                  </a:lnTo>
                  <a:close/>
                </a:path>
                <a:path w="475614" h="553719">
                  <a:moveTo>
                    <a:pt x="475411" y="311162"/>
                  </a:moveTo>
                  <a:lnTo>
                    <a:pt x="458127" y="311162"/>
                  </a:lnTo>
                  <a:lnTo>
                    <a:pt x="458127" y="328460"/>
                  </a:lnTo>
                  <a:lnTo>
                    <a:pt x="458127" y="363029"/>
                  </a:lnTo>
                  <a:lnTo>
                    <a:pt x="432193" y="363029"/>
                  </a:lnTo>
                  <a:lnTo>
                    <a:pt x="432193" y="328460"/>
                  </a:lnTo>
                  <a:lnTo>
                    <a:pt x="458127" y="328460"/>
                  </a:lnTo>
                  <a:lnTo>
                    <a:pt x="458127" y="311162"/>
                  </a:lnTo>
                  <a:lnTo>
                    <a:pt x="414909" y="311162"/>
                  </a:lnTo>
                  <a:lnTo>
                    <a:pt x="8648" y="311175"/>
                  </a:lnTo>
                  <a:lnTo>
                    <a:pt x="8648" y="328460"/>
                  </a:lnTo>
                  <a:lnTo>
                    <a:pt x="414909" y="328460"/>
                  </a:lnTo>
                  <a:lnTo>
                    <a:pt x="414909" y="363029"/>
                  </a:lnTo>
                  <a:lnTo>
                    <a:pt x="8648" y="363029"/>
                  </a:lnTo>
                  <a:lnTo>
                    <a:pt x="8648" y="380314"/>
                  </a:lnTo>
                  <a:lnTo>
                    <a:pt x="414909" y="380314"/>
                  </a:lnTo>
                  <a:lnTo>
                    <a:pt x="423557" y="380314"/>
                  </a:lnTo>
                  <a:lnTo>
                    <a:pt x="475411" y="380314"/>
                  </a:lnTo>
                  <a:lnTo>
                    <a:pt x="475411" y="363029"/>
                  </a:lnTo>
                  <a:lnTo>
                    <a:pt x="475411" y="328460"/>
                  </a:lnTo>
                  <a:lnTo>
                    <a:pt x="475411" y="311162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9471" y="2521574"/>
              <a:ext cx="95084" cy="6915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29114" y="2279560"/>
              <a:ext cx="346075" cy="432434"/>
            </a:xfrm>
            <a:custGeom>
              <a:avLst/>
              <a:gdLst/>
              <a:ahLst/>
              <a:cxnLst/>
              <a:rect l="l" t="t" r="r" b="b"/>
              <a:pathLst>
                <a:path w="346075" h="432435">
                  <a:moveTo>
                    <a:pt x="17297" y="0"/>
                  </a:moveTo>
                  <a:lnTo>
                    <a:pt x="12" y="0"/>
                  </a:lnTo>
                  <a:lnTo>
                    <a:pt x="12" y="17284"/>
                  </a:lnTo>
                  <a:lnTo>
                    <a:pt x="17297" y="17284"/>
                  </a:lnTo>
                  <a:lnTo>
                    <a:pt x="17297" y="0"/>
                  </a:lnTo>
                  <a:close/>
                </a:path>
                <a:path w="346075" h="432435">
                  <a:moveTo>
                    <a:pt x="51879" y="0"/>
                  </a:moveTo>
                  <a:lnTo>
                    <a:pt x="34594" y="0"/>
                  </a:lnTo>
                  <a:lnTo>
                    <a:pt x="34594" y="17284"/>
                  </a:lnTo>
                  <a:lnTo>
                    <a:pt x="51879" y="17284"/>
                  </a:lnTo>
                  <a:lnTo>
                    <a:pt x="51879" y="0"/>
                  </a:lnTo>
                  <a:close/>
                </a:path>
                <a:path w="346075" h="432435">
                  <a:moveTo>
                    <a:pt x="69164" y="250659"/>
                  </a:moveTo>
                  <a:lnTo>
                    <a:pt x="51879" y="250659"/>
                  </a:lnTo>
                  <a:lnTo>
                    <a:pt x="51879" y="302526"/>
                  </a:lnTo>
                  <a:lnTo>
                    <a:pt x="69164" y="302526"/>
                  </a:lnTo>
                  <a:lnTo>
                    <a:pt x="69164" y="250659"/>
                  </a:lnTo>
                  <a:close/>
                </a:path>
                <a:path w="346075" h="432435">
                  <a:moveTo>
                    <a:pt x="86448" y="0"/>
                  </a:moveTo>
                  <a:lnTo>
                    <a:pt x="69164" y="0"/>
                  </a:lnTo>
                  <a:lnTo>
                    <a:pt x="69164" y="17284"/>
                  </a:lnTo>
                  <a:lnTo>
                    <a:pt x="86448" y="17284"/>
                  </a:lnTo>
                  <a:lnTo>
                    <a:pt x="86448" y="0"/>
                  </a:lnTo>
                  <a:close/>
                </a:path>
                <a:path w="346075" h="432435">
                  <a:moveTo>
                    <a:pt x="138315" y="190157"/>
                  </a:moveTo>
                  <a:lnTo>
                    <a:pt x="12" y="190157"/>
                  </a:lnTo>
                  <a:lnTo>
                    <a:pt x="12" y="207441"/>
                  </a:lnTo>
                  <a:lnTo>
                    <a:pt x="138315" y="207441"/>
                  </a:lnTo>
                  <a:lnTo>
                    <a:pt x="138315" y="190157"/>
                  </a:lnTo>
                  <a:close/>
                </a:path>
                <a:path w="346075" h="432435">
                  <a:moveTo>
                    <a:pt x="172885" y="414896"/>
                  </a:moveTo>
                  <a:lnTo>
                    <a:pt x="0" y="414896"/>
                  </a:lnTo>
                  <a:lnTo>
                    <a:pt x="0" y="432181"/>
                  </a:lnTo>
                  <a:lnTo>
                    <a:pt x="172885" y="432181"/>
                  </a:lnTo>
                  <a:lnTo>
                    <a:pt x="172885" y="414896"/>
                  </a:lnTo>
                  <a:close/>
                </a:path>
                <a:path w="346075" h="432435">
                  <a:moveTo>
                    <a:pt x="172885" y="380326"/>
                  </a:moveTo>
                  <a:lnTo>
                    <a:pt x="168021" y="380326"/>
                  </a:lnTo>
                  <a:lnTo>
                    <a:pt x="157797" y="370484"/>
                  </a:lnTo>
                  <a:lnTo>
                    <a:pt x="152831" y="366864"/>
                  </a:lnTo>
                  <a:lnTo>
                    <a:pt x="146469" y="364121"/>
                  </a:lnTo>
                  <a:lnTo>
                    <a:pt x="138315" y="363042"/>
                  </a:lnTo>
                  <a:lnTo>
                    <a:pt x="130149" y="364121"/>
                  </a:lnTo>
                  <a:lnTo>
                    <a:pt x="123786" y="366864"/>
                  </a:lnTo>
                  <a:lnTo>
                    <a:pt x="118833" y="370484"/>
                  </a:lnTo>
                  <a:lnTo>
                    <a:pt x="108610" y="380326"/>
                  </a:lnTo>
                  <a:lnTo>
                    <a:pt x="98882" y="380326"/>
                  </a:lnTo>
                  <a:lnTo>
                    <a:pt x="88620" y="370484"/>
                  </a:lnTo>
                  <a:lnTo>
                    <a:pt x="83667" y="366864"/>
                  </a:lnTo>
                  <a:lnTo>
                    <a:pt x="77304" y="364121"/>
                  </a:lnTo>
                  <a:lnTo>
                    <a:pt x="69164" y="363042"/>
                  </a:lnTo>
                  <a:lnTo>
                    <a:pt x="61010" y="364121"/>
                  </a:lnTo>
                  <a:lnTo>
                    <a:pt x="54648" y="366864"/>
                  </a:lnTo>
                  <a:lnTo>
                    <a:pt x="49695" y="370484"/>
                  </a:lnTo>
                  <a:lnTo>
                    <a:pt x="39446" y="380326"/>
                  </a:lnTo>
                  <a:lnTo>
                    <a:pt x="29730" y="380326"/>
                  </a:lnTo>
                  <a:lnTo>
                    <a:pt x="19469" y="370484"/>
                  </a:lnTo>
                  <a:lnTo>
                    <a:pt x="14516" y="366864"/>
                  </a:lnTo>
                  <a:lnTo>
                    <a:pt x="8153" y="364121"/>
                  </a:lnTo>
                  <a:lnTo>
                    <a:pt x="12" y="363042"/>
                  </a:lnTo>
                  <a:lnTo>
                    <a:pt x="12" y="380326"/>
                  </a:lnTo>
                  <a:lnTo>
                    <a:pt x="4864" y="380326"/>
                  </a:lnTo>
                  <a:lnTo>
                    <a:pt x="15113" y="390182"/>
                  </a:lnTo>
                  <a:lnTo>
                    <a:pt x="20078" y="393801"/>
                  </a:lnTo>
                  <a:lnTo>
                    <a:pt x="26441" y="396532"/>
                  </a:lnTo>
                  <a:lnTo>
                    <a:pt x="34594" y="397611"/>
                  </a:lnTo>
                  <a:lnTo>
                    <a:pt x="42735" y="396532"/>
                  </a:lnTo>
                  <a:lnTo>
                    <a:pt x="49098" y="393801"/>
                  </a:lnTo>
                  <a:lnTo>
                    <a:pt x="54051" y="390182"/>
                  </a:lnTo>
                  <a:lnTo>
                    <a:pt x="64312" y="380326"/>
                  </a:lnTo>
                  <a:lnTo>
                    <a:pt x="74015" y="380326"/>
                  </a:lnTo>
                  <a:lnTo>
                    <a:pt x="84264" y="390182"/>
                  </a:lnTo>
                  <a:lnTo>
                    <a:pt x="89217" y="393801"/>
                  </a:lnTo>
                  <a:lnTo>
                    <a:pt x="95592" y="396532"/>
                  </a:lnTo>
                  <a:lnTo>
                    <a:pt x="103746" y="397611"/>
                  </a:lnTo>
                  <a:lnTo>
                    <a:pt x="111887" y="396532"/>
                  </a:lnTo>
                  <a:lnTo>
                    <a:pt x="118262" y="393801"/>
                  </a:lnTo>
                  <a:lnTo>
                    <a:pt x="123215" y="390182"/>
                  </a:lnTo>
                  <a:lnTo>
                    <a:pt x="133451" y="380326"/>
                  </a:lnTo>
                  <a:lnTo>
                    <a:pt x="143192" y="380326"/>
                  </a:lnTo>
                  <a:lnTo>
                    <a:pt x="153403" y="390182"/>
                  </a:lnTo>
                  <a:lnTo>
                    <a:pt x="158369" y="393801"/>
                  </a:lnTo>
                  <a:lnTo>
                    <a:pt x="164731" y="396532"/>
                  </a:lnTo>
                  <a:lnTo>
                    <a:pt x="172885" y="397611"/>
                  </a:lnTo>
                  <a:lnTo>
                    <a:pt x="172885" y="380326"/>
                  </a:lnTo>
                  <a:close/>
                </a:path>
                <a:path w="346075" h="432435">
                  <a:moveTo>
                    <a:pt x="293903" y="155587"/>
                  </a:moveTo>
                  <a:lnTo>
                    <a:pt x="0" y="155587"/>
                  </a:lnTo>
                  <a:lnTo>
                    <a:pt x="0" y="172872"/>
                  </a:lnTo>
                  <a:lnTo>
                    <a:pt x="293903" y="172872"/>
                  </a:lnTo>
                  <a:lnTo>
                    <a:pt x="293903" y="155587"/>
                  </a:lnTo>
                  <a:close/>
                </a:path>
                <a:path w="346075" h="432435">
                  <a:moveTo>
                    <a:pt x="293903" y="121005"/>
                  </a:moveTo>
                  <a:lnTo>
                    <a:pt x="0" y="121005"/>
                  </a:lnTo>
                  <a:lnTo>
                    <a:pt x="0" y="138290"/>
                  </a:lnTo>
                  <a:lnTo>
                    <a:pt x="293903" y="138290"/>
                  </a:lnTo>
                  <a:lnTo>
                    <a:pt x="293903" y="121005"/>
                  </a:lnTo>
                  <a:close/>
                </a:path>
                <a:path w="346075" h="432435">
                  <a:moveTo>
                    <a:pt x="293903" y="86436"/>
                  </a:moveTo>
                  <a:lnTo>
                    <a:pt x="0" y="86436"/>
                  </a:lnTo>
                  <a:lnTo>
                    <a:pt x="0" y="103720"/>
                  </a:lnTo>
                  <a:lnTo>
                    <a:pt x="293903" y="103720"/>
                  </a:lnTo>
                  <a:lnTo>
                    <a:pt x="293903" y="86436"/>
                  </a:lnTo>
                  <a:close/>
                </a:path>
                <a:path w="346075" h="432435">
                  <a:moveTo>
                    <a:pt x="293903" y="51866"/>
                  </a:moveTo>
                  <a:lnTo>
                    <a:pt x="0" y="51866"/>
                  </a:lnTo>
                  <a:lnTo>
                    <a:pt x="0" y="69138"/>
                  </a:lnTo>
                  <a:lnTo>
                    <a:pt x="293903" y="69138"/>
                  </a:lnTo>
                  <a:lnTo>
                    <a:pt x="293903" y="51866"/>
                  </a:lnTo>
                  <a:close/>
                </a:path>
                <a:path w="346075" h="432435">
                  <a:moveTo>
                    <a:pt x="345770" y="302564"/>
                  </a:moveTo>
                  <a:lnTo>
                    <a:pt x="328472" y="302564"/>
                  </a:lnTo>
                  <a:lnTo>
                    <a:pt x="328472" y="327964"/>
                  </a:lnTo>
                  <a:lnTo>
                    <a:pt x="207467" y="327964"/>
                  </a:lnTo>
                  <a:lnTo>
                    <a:pt x="207467" y="345744"/>
                  </a:lnTo>
                  <a:lnTo>
                    <a:pt x="345770" y="345744"/>
                  </a:lnTo>
                  <a:lnTo>
                    <a:pt x="345770" y="327964"/>
                  </a:lnTo>
                  <a:lnTo>
                    <a:pt x="345770" y="302564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36" name="object 36"/>
          <p:cNvSpPr/>
          <p:nvPr/>
        </p:nvSpPr>
        <p:spPr>
          <a:xfrm>
            <a:off x="3201991" y="2832149"/>
            <a:ext cx="583097" cy="563723"/>
          </a:xfrm>
          <a:custGeom>
            <a:avLst/>
            <a:gdLst/>
            <a:ahLst/>
            <a:cxnLst/>
            <a:rect l="l" t="t" r="r" b="b"/>
            <a:pathLst>
              <a:path w="592454" h="572770">
                <a:moveTo>
                  <a:pt x="74002" y="55397"/>
                </a:moveTo>
                <a:lnTo>
                  <a:pt x="55511" y="55397"/>
                </a:lnTo>
                <a:lnTo>
                  <a:pt x="55511" y="73863"/>
                </a:lnTo>
                <a:lnTo>
                  <a:pt x="74002" y="73863"/>
                </a:lnTo>
                <a:lnTo>
                  <a:pt x="74002" y="55397"/>
                </a:lnTo>
                <a:close/>
              </a:path>
              <a:path w="592454" h="572770">
                <a:moveTo>
                  <a:pt x="111023" y="55397"/>
                </a:moveTo>
                <a:lnTo>
                  <a:pt x="92519" y="55397"/>
                </a:lnTo>
                <a:lnTo>
                  <a:pt x="92519" y="73863"/>
                </a:lnTo>
                <a:lnTo>
                  <a:pt x="111023" y="73863"/>
                </a:lnTo>
                <a:lnTo>
                  <a:pt x="111023" y="55397"/>
                </a:lnTo>
                <a:close/>
              </a:path>
              <a:path w="592454" h="572770">
                <a:moveTo>
                  <a:pt x="231305" y="461606"/>
                </a:moveTo>
                <a:lnTo>
                  <a:pt x="212801" y="461606"/>
                </a:lnTo>
                <a:lnTo>
                  <a:pt x="212801" y="480072"/>
                </a:lnTo>
                <a:lnTo>
                  <a:pt x="231305" y="480072"/>
                </a:lnTo>
                <a:lnTo>
                  <a:pt x="231305" y="461606"/>
                </a:lnTo>
                <a:close/>
              </a:path>
              <a:path w="592454" h="572770">
                <a:moveTo>
                  <a:pt x="231305" y="259003"/>
                </a:moveTo>
                <a:lnTo>
                  <a:pt x="111023" y="259003"/>
                </a:lnTo>
                <a:lnTo>
                  <a:pt x="111023" y="276783"/>
                </a:lnTo>
                <a:lnTo>
                  <a:pt x="212801" y="276783"/>
                </a:lnTo>
                <a:lnTo>
                  <a:pt x="212801" y="443153"/>
                </a:lnTo>
                <a:lnTo>
                  <a:pt x="231305" y="443153"/>
                </a:lnTo>
                <a:lnTo>
                  <a:pt x="231305" y="276783"/>
                </a:lnTo>
                <a:lnTo>
                  <a:pt x="231305" y="259003"/>
                </a:lnTo>
                <a:close/>
              </a:path>
              <a:path w="592454" h="572770">
                <a:moveTo>
                  <a:pt x="268312" y="461606"/>
                </a:moveTo>
                <a:lnTo>
                  <a:pt x="249809" y="461606"/>
                </a:lnTo>
                <a:lnTo>
                  <a:pt x="249809" y="480072"/>
                </a:lnTo>
                <a:lnTo>
                  <a:pt x="268312" y="480072"/>
                </a:lnTo>
                <a:lnTo>
                  <a:pt x="268312" y="461606"/>
                </a:lnTo>
                <a:close/>
              </a:path>
              <a:path w="592454" h="572770">
                <a:moveTo>
                  <a:pt x="305320" y="461606"/>
                </a:moveTo>
                <a:lnTo>
                  <a:pt x="286816" y="461606"/>
                </a:lnTo>
                <a:lnTo>
                  <a:pt x="286816" y="480072"/>
                </a:lnTo>
                <a:lnTo>
                  <a:pt x="305320" y="480072"/>
                </a:lnTo>
                <a:lnTo>
                  <a:pt x="305320" y="461606"/>
                </a:lnTo>
                <a:close/>
              </a:path>
              <a:path w="592454" h="572770">
                <a:moveTo>
                  <a:pt x="342328" y="55499"/>
                </a:moveTo>
                <a:lnTo>
                  <a:pt x="129527" y="55499"/>
                </a:lnTo>
                <a:lnTo>
                  <a:pt x="129527" y="73279"/>
                </a:lnTo>
                <a:lnTo>
                  <a:pt x="323824" y="73279"/>
                </a:lnTo>
                <a:lnTo>
                  <a:pt x="323824" y="92329"/>
                </a:lnTo>
                <a:lnTo>
                  <a:pt x="342328" y="92329"/>
                </a:lnTo>
                <a:lnTo>
                  <a:pt x="342328" y="73279"/>
                </a:lnTo>
                <a:lnTo>
                  <a:pt x="342328" y="55499"/>
                </a:lnTo>
                <a:close/>
              </a:path>
              <a:path w="592454" h="572770">
                <a:moveTo>
                  <a:pt x="342341" y="461606"/>
                </a:moveTo>
                <a:lnTo>
                  <a:pt x="323837" y="461606"/>
                </a:lnTo>
                <a:lnTo>
                  <a:pt x="323837" y="480072"/>
                </a:lnTo>
                <a:lnTo>
                  <a:pt x="342341" y="480072"/>
                </a:lnTo>
                <a:lnTo>
                  <a:pt x="342341" y="461606"/>
                </a:lnTo>
                <a:close/>
              </a:path>
              <a:path w="592454" h="572770">
                <a:moveTo>
                  <a:pt x="379349" y="461606"/>
                </a:moveTo>
                <a:lnTo>
                  <a:pt x="360845" y="461606"/>
                </a:lnTo>
                <a:lnTo>
                  <a:pt x="360845" y="480072"/>
                </a:lnTo>
                <a:lnTo>
                  <a:pt x="379349" y="480072"/>
                </a:lnTo>
                <a:lnTo>
                  <a:pt x="379349" y="461606"/>
                </a:lnTo>
                <a:close/>
              </a:path>
              <a:path w="592454" h="572770">
                <a:moveTo>
                  <a:pt x="416344" y="295833"/>
                </a:moveTo>
                <a:lnTo>
                  <a:pt x="360832" y="295833"/>
                </a:lnTo>
                <a:lnTo>
                  <a:pt x="360832" y="313613"/>
                </a:lnTo>
                <a:lnTo>
                  <a:pt x="360832" y="443153"/>
                </a:lnTo>
                <a:lnTo>
                  <a:pt x="379336" y="443153"/>
                </a:lnTo>
                <a:lnTo>
                  <a:pt x="379336" y="313613"/>
                </a:lnTo>
                <a:lnTo>
                  <a:pt x="416344" y="313613"/>
                </a:lnTo>
                <a:lnTo>
                  <a:pt x="416344" y="295833"/>
                </a:lnTo>
                <a:close/>
              </a:path>
              <a:path w="592454" h="572770">
                <a:moveTo>
                  <a:pt x="462610" y="101"/>
                </a:moveTo>
                <a:lnTo>
                  <a:pt x="249809" y="101"/>
                </a:lnTo>
                <a:lnTo>
                  <a:pt x="249809" y="17881"/>
                </a:lnTo>
                <a:lnTo>
                  <a:pt x="249809" y="36931"/>
                </a:lnTo>
                <a:lnTo>
                  <a:pt x="268312" y="36931"/>
                </a:lnTo>
                <a:lnTo>
                  <a:pt x="268312" y="17881"/>
                </a:lnTo>
                <a:lnTo>
                  <a:pt x="462610" y="17881"/>
                </a:lnTo>
                <a:lnTo>
                  <a:pt x="462610" y="101"/>
                </a:lnTo>
                <a:close/>
              </a:path>
              <a:path w="592454" h="572770">
                <a:moveTo>
                  <a:pt x="499630" y="0"/>
                </a:moveTo>
                <a:lnTo>
                  <a:pt x="481126" y="0"/>
                </a:lnTo>
                <a:lnTo>
                  <a:pt x="481126" y="18465"/>
                </a:lnTo>
                <a:lnTo>
                  <a:pt x="499630" y="18465"/>
                </a:lnTo>
                <a:lnTo>
                  <a:pt x="499630" y="0"/>
                </a:lnTo>
                <a:close/>
              </a:path>
              <a:path w="592454" h="572770">
                <a:moveTo>
                  <a:pt x="536625" y="221576"/>
                </a:moveTo>
                <a:lnTo>
                  <a:pt x="533717" y="207213"/>
                </a:lnTo>
                <a:lnTo>
                  <a:pt x="525780" y="195478"/>
                </a:lnTo>
                <a:lnTo>
                  <a:pt x="514019" y="187566"/>
                </a:lnTo>
                <a:lnTo>
                  <a:pt x="499618" y="184658"/>
                </a:lnTo>
                <a:lnTo>
                  <a:pt x="342341" y="184658"/>
                </a:lnTo>
                <a:lnTo>
                  <a:pt x="342341" y="147726"/>
                </a:lnTo>
                <a:lnTo>
                  <a:pt x="323837" y="147726"/>
                </a:lnTo>
                <a:lnTo>
                  <a:pt x="323837" y="184658"/>
                </a:lnTo>
                <a:lnTo>
                  <a:pt x="305320" y="184658"/>
                </a:lnTo>
                <a:lnTo>
                  <a:pt x="305320" y="129463"/>
                </a:lnTo>
                <a:lnTo>
                  <a:pt x="499618" y="129463"/>
                </a:lnTo>
                <a:lnTo>
                  <a:pt x="499618" y="110413"/>
                </a:lnTo>
                <a:lnTo>
                  <a:pt x="286816" y="110413"/>
                </a:lnTo>
                <a:lnTo>
                  <a:pt x="286816" y="129463"/>
                </a:lnTo>
                <a:lnTo>
                  <a:pt x="286816" y="184658"/>
                </a:lnTo>
                <a:lnTo>
                  <a:pt x="268312" y="184658"/>
                </a:lnTo>
                <a:lnTo>
                  <a:pt x="268312" y="92329"/>
                </a:lnTo>
                <a:lnTo>
                  <a:pt x="249809" y="92329"/>
                </a:lnTo>
                <a:lnTo>
                  <a:pt x="249809" y="184658"/>
                </a:lnTo>
                <a:lnTo>
                  <a:pt x="92506" y="184658"/>
                </a:lnTo>
                <a:lnTo>
                  <a:pt x="78117" y="187566"/>
                </a:lnTo>
                <a:lnTo>
                  <a:pt x="66357" y="195478"/>
                </a:lnTo>
                <a:lnTo>
                  <a:pt x="58420" y="207213"/>
                </a:lnTo>
                <a:lnTo>
                  <a:pt x="55499" y="221576"/>
                </a:lnTo>
                <a:lnTo>
                  <a:pt x="55499" y="480085"/>
                </a:lnTo>
                <a:lnTo>
                  <a:pt x="194284" y="480085"/>
                </a:lnTo>
                <a:lnTo>
                  <a:pt x="194284" y="461619"/>
                </a:lnTo>
                <a:lnTo>
                  <a:pt x="74002" y="461619"/>
                </a:lnTo>
                <a:lnTo>
                  <a:pt x="74002" y="221576"/>
                </a:lnTo>
                <a:lnTo>
                  <a:pt x="75463" y="214401"/>
                </a:lnTo>
                <a:lnTo>
                  <a:pt x="79438" y="208534"/>
                </a:lnTo>
                <a:lnTo>
                  <a:pt x="85318" y="204571"/>
                </a:lnTo>
                <a:lnTo>
                  <a:pt x="92506" y="203123"/>
                </a:lnTo>
                <a:lnTo>
                  <a:pt x="249809" y="203123"/>
                </a:lnTo>
                <a:lnTo>
                  <a:pt x="249809" y="443153"/>
                </a:lnTo>
                <a:lnTo>
                  <a:pt x="268312" y="443153"/>
                </a:lnTo>
                <a:lnTo>
                  <a:pt x="268312" y="203123"/>
                </a:lnTo>
                <a:lnTo>
                  <a:pt x="286816" y="203123"/>
                </a:lnTo>
                <a:lnTo>
                  <a:pt x="286816" y="443153"/>
                </a:lnTo>
                <a:lnTo>
                  <a:pt x="305320" y="443153"/>
                </a:lnTo>
                <a:lnTo>
                  <a:pt x="305320" y="203123"/>
                </a:lnTo>
                <a:lnTo>
                  <a:pt x="323837" y="203123"/>
                </a:lnTo>
                <a:lnTo>
                  <a:pt x="323837" y="443153"/>
                </a:lnTo>
                <a:lnTo>
                  <a:pt x="342341" y="443153"/>
                </a:lnTo>
                <a:lnTo>
                  <a:pt x="342341" y="203123"/>
                </a:lnTo>
                <a:lnTo>
                  <a:pt x="499618" y="203123"/>
                </a:lnTo>
                <a:lnTo>
                  <a:pt x="506818" y="204571"/>
                </a:lnTo>
                <a:lnTo>
                  <a:pt x="512699" y="208534"/>
                </a:lnTo>
                <a:lnTo>
                  <a:pt x="516674" y="214401"/>
                </a:lnTo>
                <a:lnTo>
                  <a:pt x="518121" y="221576"/>
                </a:lnTo>
                <a:lnTo>
                  <a:pt x="518121" y="461619"/>
                </a:lnTo>
                <a:lnTo>
                  <a:pt x="397840" y="461619"/>
                </a:lnTo>
                <a:lnTo>
                  <a:pt x="397840" y="480085"/>
                </a:lnTo>
                <a:lnTo>
                  <a:pt x="536625" y="480085"/>
                </a:lnTo>
                <a:lnTo>
                  <a:pt x="536625" y="221576"/>
                </a:lnTo>
                <a:close/>
              </a:path>
              <a:path w="592454" h="572770">
                <a:moveTo>
                  <a:pt x="536638" y="0"/>
                </a:moveTo>
                <a:lnTo>
                  <a:pt x="518134" y="0"/>
                </a:lnTo>
                <a:lnTo>
                  <a:pt x="518134" y="18465"/>
                </a:lnTo>
                <a:lnTo>
                  <a:pt x="536638" y="18465"/>
                </a:lnTo>
                <a:lnTo>
                  <a:pt x="536638" y="0"/>
                </a:lnTo>
                <a:close/>
              </a:path>
              <a:path w="592454" h="572770">
                <a:moveTo>
                  <a:pt x="592150" y="498538"/>
                </a:moveTo>
                <a:lnTo>
                  <a:pt x="573646" y="498538"/>
                </a:lnTo>
                <a:lnTo>
                  <a:pt x="573646" y="517004"/>
                </a:lnTo>
                <a:lnTo>
                  <a:pt x="573646" y="522414"/>
                </a:lnTo>
                <a:lnTo>
                  <a:pt x="542061" y="553935"/>
                </a:lnTo>
                <a:lnTo>
                  <a:pt x="50088" y="553935"/>
                </a:lnTo>
                <a:lnTo>
                  <a:pt x="18503" y="522414"/>
                </a:lnTo>
                <a:lnTo>
                  <a:pt x="18503" y="517004"/>
                </a:lnTo>
                <a:lnTo>
                  <a:pt x="227469" y="517004"/>
                </a:lnTo>
                <a:lnTo>
                  <a:pt x="245973" y="535470"/>
                </a:lnTo>
                <a:lnTo>
                  <a:pt x="346163" y="535470"/>
                </a:lnTo>
                <a:lnTo>
                  <a:pt x="364667" y="517004"/>
                </a:lnTo>
                <a:lnTo>
                  <a:pt x="573646" y="517004"/>
                </a:lnTo>
                <a:lnTo>
                  <a:pt x="573646" y="498538"/>
                </a:lnTo>
                <a:lnTo>
                  <a:pt x="357009" y="498538"/>
                </a:lnTo>
                <a:lnTo>
                  <a:pt x="338505" y="517004"/>
                </a:lnTo>
                <a:lnTo>
                  <a:pt x="253644" y="517004"/>
                </a:lnTo>
                <a:lnTo>
                  <a:pt x="235140" y="498538"/>
                </a:lnTo>
                <a:lnTo>
                  <a:pt x="0" y="498538"/>
                </a:lnTo>
                <a:lnTo>
                  <a:pt x="0" y="530059"/>
                </a:lnTo>
                <a:lnTo>
                  <a:pt x="42430" y="572401"/>
                </a:lnTo>
                <a:lnTo>
                  <a:pt x="549719" y="572401"/>
                </a:lnTo>
                <a:lnTo>
                  <a:pt x="568223" y="553935"/>
                </a:lnTo>
                <a:lnTo>
                  <a:pt x="592150" y="530059"/>
                </a:lnTo>
                <a:lnTo>
                  <a:pt x="592150" y="498538"/>
                </a:lnTo>
                <a:close/>
              </a:path>
            </a:pathLst>
          </a:custGeom>
          <a:solidFill>
            <a:srgbClr val="171B1E"/>
          </a:solidFill>
        </p:spPr>
        <p:txBody>
          <a:bodyPr wrap="square" lIns="0" tIns="0" rIns="0" bIns="0" rtlCol="0"/>
          <a:lstStyle/>
          <a:p>
            <a:endParaRPr sz="1772"/>
          </a:p>
        </p:txBody>
      </p:sp>
      <p:grpSp>
        <p:nvGrpSpPr>
          <p:cNvPr id="37" name="object 37"/>
          <p:cNvGrpSpPr/>
          <p:nvPr/>
        </p:nvGrpSpPr>
        <p:grpSpPr>
          <a:xfrm>
            <a:off x="6048300" y="1534179"/>
            <a:ext cx="1543675" cy="244988"/>
            <a:chOff x="6071994" y="1558802"/>
            <a:chExt cx="1568450" cy="248920"/>
          </a:xfrm>
        </p:grpSpPr>
        <p:sp>
          <p:nvSpPr>
            <p:cNvPr id="38" name="object 38"/>
            <p:cNvSpPr/>
            <p:nvPr/>
          </p:nvSpPr>
          <p:spPr>
            <a:xfrm>
              <a:off x="6575405" y="1558802"/>
              <a:ext cx="1064895" cy="248920"/>
            </a:xfrm>
            <a:custGeom>
              <a:avLst/>
              <a:gdLst/>
              <a:ahLst/>
              <a:cxnLst/>
              <a:rect l="l" t="t" r="r" b="b"/>
              <a:pathLst>
                <a:path w="1064895" h="248919">
                  <a:moveTo>
                    <a:pt x="524027" y="47040"/>
                  </a:moveTo>
                  <a:lnTo>
                    <a:pt x="476986" y="47040"/>
                  </a:lnTo>
                  <a:lnTo>
                    <a:pt x="476986" y="182384"/>
                  </a:lnTo>
                  <a:lnTo>
                    <a:pt x="477812" y="183210"/>
                  </a:lnTo>
                  <a:lnTo>
                    <a:pt x="523201" y="183210"/>
                  </a:lnTo>
                  <a:lnTo>
                    <a:pt x="524027" y="182384"/>
                  </a:lnTo>
                  <a:lnTo>
                    <a:pt x="524027" y="47040"/>
                  </a:lnTo>
                  <a:close/>
                </a:path>
                <a:path w="1064895" h="248919">
                  <a:moveTo>
                    <a:pt x="521550" y="6603"/>
                  </a:moveTo>
                  <a:lnTo>
                    <a:pt x="390334" y="6603"/>
                  </a:lnTo>
                  <a:lnTo>
                    <a:pt x="389509" y="7429"/>
                  </a:lnTo>
                  <a:lnTo>
                    <a:pt x="389509" y="9080"/>
                  </a:lnTo>
                  <a:lnTo>
                    <a:pt x="385678" y="53065"/>
                  </a:lnTo>
                  <a:lnTo>
                    <a:pt x="379295" y="97280"/>
                  </a:lnTo>
                  <a:lnTo>
                    <a:pt x="370592" y="140102"/>
                  </a:lnTo>
                  <a:lnTo>
                    <a:pt x="359803" y="179908"/>
                  </a:lnTo>
                  <a:lnTo>
                    <a:pt x="359803" y="181559"/>
                  </a:lnTo>
                  <a:lnTo>
                    <a:pt x="360629" y="182384"/>
                  </a:lnTo>
                  <a:lnTo>
                    <a:pt x="407670" y="182384"/>
                  </a:lnTo>
                  <a:lnTo>
                    <a:pt x="409321" y="181559"/>
                  </a:lnTo>
                  <a:lnTo>
                    <a:pt x="409321" y="180733"/>
                  </a:lnTo>
                  <a:lnTo>
                    <a:pt x="418071" y="149516"/>
                  </a:lnTo>
                  <a:lnTo>
                    <a:pt x="425510" y="115435"/>
                  </a:lnTo>
                  <a:lnTo>
                    <a:pt x="431248" y="80580"/>
                  </a:lnTo>
                  <a:lnTo>
                    <a:pt x="434898" y="47040"/>
                  </a:lnTo>
                  <a:lnTo>
                    <a:pt x="524027" y="47040"/>
                  </a:lnTo>
                  <a:lnTo>
                    <a:pt x="524027" y="9080"/>
                  </a:lnTo>
                  <a:lnTo>
                    <a:pt x="521550" y="6603"/>
                  </a:lnTo>
                  <a:close/>
                </a:path>
                <a:path w="1064895" h="248919">
                  <a:moveTo>
                    <a:pt x="953985" y="6603"/>
                  </a:moveTo>
                  <a:lnTo>
                    <a:pt x="908596" y="6603"/>
                  </a:lnTo>
                  <a:lnTo>
                    <a:pt x="907770" y="7429"/>
                  </a:lnTo>
                  <a:lnTo>
                    <a:pt x="907770" y="104813"/>
                  </a:lnTo>
                  <a:lnTo>
                    <a:pt x="911676" y="142900"/>
                  </a:lnTo>
                  <a:lnTo>
                    <a:pt x="924169" y="168767"/>
                  </a:lnTo>
                  <a:lnTo>
                    <a:pt x="946411" y="183494"/>
                  </a:lnTo>
                  <a:lnTo>
                    <a:pt x="979563" y="188163"/>
                  </a:lnTo>
                  <a:lnTo>
                    <a:pt x="1001842" y="186886"/>
                  </a:lnTo>
                  <a:lnTo>
                    <a:pt x="1024232" y="183494"/>
                  </a:lnTo>
                  <a:lnTo>
                    <a:pt x="1044548" y="178760"/>
                  </a:lnTo>
                  <a:lnTo>
                    <a:pt x="1061262" y="173304"/>
                  </a:lnTo>
                  <a:lnTo>
                    <a:pt x="1062088" y="173304"/>
                  </a:lnTo>
                  <a:lnTo>
                    <a:pt x="1062913" y="171653"/>
                  </a:lnTo>
                  <a:lnTo>
                    <a:pt x="1062913" y="145249"/>
                  </a:lnTo>
                  <a:lnTo>
                    <a:pt x="988644" y="145249"/>
                  </a:lnTo>
                  <a:lnTo>
                    <a:pt x="971515" y="143379"/>
                  </a:lnTo>
                  <a:lnTo>
                    <a:pt x="961196" y="136480"/>
                  </a:lnTo>
                  <a:lnTo>
                    <a:pt x="956140" y="122618"/>
                  </a:lnTo>
                  <a:lnTo>
                    <a:pt x="954798" y="99860"/>
                  </a:lnTo>
                  <a:lnTo>
                    <a:pt x="954798" y="7429"/>
                  </a:lnTo>
                  <a:lnTo>
                    <a:pt x="953985" y="6603"/>
                  </a:lnTo>
                  <a:close/>
                </a:path>
                <a:path w="1064895" h="248919">
                  <a:moveTo>
                    <a:pt x="1063739" y="6603"/>
                  </a:moveTo>
                  <a:lnTo>
                    <a:pt x="1018349" y="6603"/>
                  </a:lnTo>
                  <a:lnTo>
                    <a:pt x="1017524" y="7429"/>
                  </a:lnTo>
                  <a:lnTo>
                    <a:pt x="1017524" y="141947"/>
                  </a:lnTo>
                  <a:lnTo>
                    <a:pt x="1010688" y="143508"/>
                  </a:lnTo>
                  <a:lnTo>
                    <a:pt x="1003698" y="144527"/>
                  </a:lnTo>
                  <a:lnTo>
                    <a:pt x="996401" y="145082"/>
                  </a:lnTo>
                  <a:lnTo>
                    <a:pt x="988644" y="145249"/>
                  </a:lnTo>
                  <a:lnTo>
                    <a:pt x="1062913" y="145249"/>
                  </a:lnTo>
                  <a:lnTo>
                    <a:pt x="1062913" y="9080"/>
                  </a:lnTo>
                  <a:lnTo>
                    <a:pt x="1064564" y="7429"/>
                  </a:lnTo>
                  <a:lnTo>
                    <a:pt x="1063739" y="6603"/>
                  </a:lnTo>
                  <a:close/>
                </a:path>
                <a:path w="1064895" h="248919">
                  <a:moveTo>
                    <a:pt x="47028" y="5778"/>
                  </a:moveTo>
                  <a:lnTo>
                    <a:pt x="2476" y="5778"/>
                  </a:lnTo>
                  <a:lnTo>
                    <a:pt x="1651" y="6603"/>
                  </a:lnTo>
                  <a:lnTo>
                    <a:pt x="825" y="6603"/>
                  </a:lnTo>
                  <a:lnTo>
                    <a:pt x="0" y="7429"/>
                  </a:lnTo>
                  <a:lnTo>
                    <a:pt x="0" y="8254"/>
                  </a:lnTo>
                  <a:lnTo>
                    <a:pt x="825" y="9080"/>
                  </a:lnTo>
                  <a:lnTo>
                    <a:pt x="66014" y="184035"/>
                  </a:lnTo>
                  <a:lnTo>
                    <a:pt x="61087" y="193637"/>
                  </a:lnTo>
                  <a:lnTo>
                    <a:pt x="56314" y="202701"/>
                  </a:lnTo>
                  <a:lnTo>
                    <a:pt x="51852" y="211303"/>
                  </a:lnTo>
                  <a:lnTo>
                    <a:pt x="47853" y="219519"/>
                  </a:lnTo>
                  <a:lnTo>
                    <a:pt x="44752" y="225231"/>
                  </a:lnTo>
                  <a:lnTo>
                    <a:pt x="41570" y="231173"/>
                  </a:lnTo>
                  <a:lnTo>
                    <a:pt x="38230" y="237269"/>
                  </a:lnTo>
                  <a:lnTo>
                    <a:pt x="34658" y="243446"/>
                  </a:lnTo>
                  <a:lnTo>
                    <a:pt x="33832" y="244271"/>
                  </a:lnTo>
                  <a:lnTo>
                    <a:pt x="34658" y="245097"/>
                  </a:lnTo>
                  <a:lnTo>
                    <a:pt x="34658" y="245922"/>
                  </a:lnTo>
                  <a:lnTo>
                    <a:pt x="36309" y="247573"/>
                  </a:lnTo>
                  <a:lnTo>
                    <a:pt x="84162" y="247573"/>
                  </a:lnTo>
                  <a:lnTo>
                    <a:pt x="85813" y="245922"/>
                  </a:lnTo>
                  <a:lnTo>
                    <a:pt x="106012" y="204149"/>
                  </a:lnTo>
                  <a:lnTo>
                    <a:pt x="132524" y="140798"/>
                  </a:lnTo>
                  <a:lnTo>
                    <a:pt x="138091" y="126263"/>
                  </a:lnTo>
                  <a:lnTo>
                    <a:pt x="90766" y="126263"/>
                  </a:lnTo>
                  <a:lnTo>
                    <a:pt x="48679" y="7429"/>
                  </a:lnTo>
                  <a:lnTo>
                    <a:pt x="48679" y="6603"/>
                  </a:lnTo>
                  <a:lnTo>
                    <a:pt x="47028" y="5778"/>
                  </a:lnTo>
                  <a:close/>
                </a:path>
                <a:path w="1064895" h="248919">
                  <a:moveTo>
                    <a:pt x="177419" y="6603"/>
                  </a:moveTo>
                  <a:lnTo>
                    <a:pt x="176593" y="7429"/>
                  </a:lnTo>
                  <a:lnTo>
                    <a:pt x="130378" y="7429"/>
                  </a:lnTo>
                  <a:lnTo>
                    <a:pt x="129552" y="8254"/>
                  </a:lnTo>
                  <a:lnTo>
                    <a:pt x="129552" y="9080"/>
                  </a:lnTo>
                  <a:lnTo>
                    <a:pt x="123381" y="32030"/>
                  </a:lnTo>
                  <a:lnTo>
                    <a:pt x="114808" y="60242"/>
                  </a:lnTo>
                  <a:lnTo>
                    <a:pt x="103910" y="92169"/>
                  </a:lnTo>
                  <a:lnTo>
                    <a:pt x="90766" y="126263"/>
                  </a:lnTo>
                  <a:lnTo>
                    <a:pt x="138091" y="126263"/>
                  </a:lnTo>
                  <a:lnTo>
                    <a:pt x="149983" y="95216"/>
                  </a:lnTo>
                  <a:lnTo>
                    <a:pt x="165276" y="51337"/>
                  </a:lnTo>
                  <a:lnTo>
                    <a:pt x="178244" y="9080"/>
                  </a:lnTo>
                  <a:lnTo>
                    <a:pt x="178244" y="7429"/>
                  </a:lnTo>
                  <a:lnTo>
                    <a:pt x="177419" y="6603"/>
                  </a:lnTo>
                  <a:close/>
                </a:path>
                <a:path w="1064895" h="248919">
                  <a:moveTo>
                    <a:pt x="277279" y="0"/>
                  </a:moveTo>
                  <a:lnTo>
                    <a:pt x="238193" y="5402"/>
                  </a:lnTo>
                  <a:lnTo>
                    <a:pt x="210947" y="22177"/>
                  </a:lnTo>
                  <a:lnTo>
                    <a:pt x="194997" y="51177"/>
                  </a:lnTo>
                  <a:lnTo>
                    <a:pt x="189801" y="93256"/>
                  </a:lnTo>
                  <a:lnTo>
                    <a:pt x="195010" y="135935"/>
                  </a:lnTo>
                  <a:lnTo>
                    <a:pt x="211050" y="165465"/>
                  </a:lnTo>
                  <a:lnTo>
                    <a:pt x="238541" y="182617"/>
                  </a:lnTo>
                  <a:lnTo>
                    <a:pt x="278104" y="188163"/>
                  </a:lnTo>
                  <a:lnTo>
                    <a:pt x="291692" y="187556"/>
                  </a:lnTo>
                  <a:lnTo>
                    <a:pt x="308222" y="185789"/>
                  </a:lnTo>
                  <a:lnTo>
                    <a:pt x="324753" y="182939"/>
                  </a:lnTo>
                  <a:lnTo>
                    <a:pt x="338340" y="179082"/>
                  </a:lnTo>
                  <a:lnTo>
                    <a:pt x="339991" y="178257"/>
                  </a:lnTo>
                  <a:lnTo>
                    <a:pt x="339991" y="176606"/>
                  </a:lnTo>
                  <a:lnTo>
                    <a:pt x="338058" y="170842"/>
                  </a:lnTo>
                  <a:lnTo>
                    <a:pt x="333806" y="158967"/>
                  </a:lnTo>
                  <a:lnTo>
                    <a:pt x="329721" y="147726"/>
                  </a:lnTo>
                  <a:lnTo>
                    <a:pt x="280581" y="147726"/>
                  </a:lnTo>
                  <a:lnTo>
                    <a:pt x="261686" y="145856"/>
                  </a:lnTo>
                  <a:lnTo>
                    <a:pt x="248289" y="138337"/>
                  </a:lnTo>
                  <a:lnTo>
                    <a:pt x="240309" y="122308"/>
                  </a:lnTo>
                  <a:lnTo>
                    <a:pt x="237667" y="94907"/>
                  </a:lnTo>
                  <a:lnTo>
                    <a:pt x="238918" y="71684"/>
                  </a:lnTo>
                  <a:lnTo>
                    <a:pt x="244579" y="55191"/>
                  </a:lnTo>
                  <a:lnTo>
                    <a:pt x="257513" y="45350"/>
                  </a:lnTo>
                  <a:lnTo>
                    <a:pt x="280581" y="42087"/>
                  </a:lnTo>
                  <a:lnTo>
                    <a:pt x="319126" y="42087"/>
                  </a:lnTo>
                  <a:lnTo>
                    <a:pt x="320759" y="39071"/>
                  </a:lnTo>
                  <a:lnTo>
                    <a:pt x="324937" y="31156"/>
                  </a:lnTo>
                  <a:lnTo>
                    <a:pt x="329487" y="22177"/>
                  </a:lnTo>
                  <a:lnTo>
                    <a:pt x="334213" y="12382"/>
                  </a:lnTo>
                  <a:lnTo>
                    <a:pt x="334213" y="9080"/>
                  </a:lnTo>
                  <a:lnTo>
                    <a:pt x="333400" y="8254"/>
                  </a:lnTo>
                  <a:lnTo>
                    <a:pt x="332574" y="8254"/>
                  </a:lnTo>
                  <a:lnTo>
                    <a:pt x="319057" y="4527"/>
                  </a:lnTo>
                  <a:lnTo>
                    <a:pt x="304922" y="1960"/>
                  </a:lnTo>
                  <a:lnTo>
                    <a:pt x="290789" y="477"/>
                  </a:lnTo>
                  <a:lnTo>
                    <a:pt x="277279" y="0"/>
                  </a:lnTo>
                  <a:close/>
                </a:path>
                <a:path w="1064895" h="248919">
                  <a:moveTo>
                    <a:pt x="326796" y="140296"/>
                  </a:moveTo>
                  <a:lnTo>
                    <a:pt x="323494" y="140296"/>
                  </a:lnTo>
                  <a:lnTo>
                    <a:pt x="314581" y="142850"/>
                  </a:lnTo>
                  <a:lnTo>
                    <a:pt x="303580" y="145249"/>
                  </a:lnTo>
                  <a:lnTo>
                    <a:pt x="291808" y="147029"/>
                  </a:lnTo>
                  <a:lnTo>
                    <a:pt x="280581" y="147726"/>
                  </a:lnTo>
                  <a:lnTo>
                    <a:pt x="329721" y="147726"/>
                  </a:lnTo>
                  <a:lnTo>
                    <a:pt x="327621" y="141947"/>
                  </a:lnTo>
                  <a:lnTo>
                    <a:pt x="327621" y="141122"/>
                  </a:lnTo>
                  <a:lnTo>
                    <a:pt x="326796" y="140296"/>
                  </a:lnTo>
                  <a:close/>
                </a:path>
                <a:path w="1064895" h="248919">
                  <a:moveTo>
                    <a:pt x="319126" y="42087"/>
                  </a:moveTo>
                  <a:lnTo>
                    <a:pt x="280581" y="42087"/>
                  </a:lnTo>
                  <a:lnTo>
                    <a:pt x="288648" y="42410"/>
                  </a:lnTo>
                  <a:lnTo>
                    <a:pt x="296873" y="43429"/>
                  </a:lnTo>
                  <a:lnTo>
                    <a:pt x="305410" y="45222"/>
                  </a:lnTo>
                  <a:lnTo>
                    <a:pt x="314413" y="47866"/>
                  </a:lnTo>
                  <a:lnTo>
                    <a:pt x="316890" y="47866"/>
                  </a:lnTo>
                  <a:lnTo>
                    <a:pt x="316890" y="46215"/>
                  </a:lnTo>
                  <a:lnTo>
                    <a:pt x="319126" y="42087"/>
                  </a:lnTo>
                  <a:close/>
                </a:path>
                <a:path w="1064895" h="248919">
                  <a:moveTo>
                    <a:pt x="597471" y="6603"/>
                  </a:moveTo>
                  <a:lnTo>
                    <a:pt x="552907" y="6603"/>
                  </a:lnTo>
                  <a:lnTo>
                    <a:pt x="552081" y="7429"/>
                  </a:lnTo>
                  <a:lnTo>
                    <a:pt x="551256" y="7429"/>
                  </a:lnTo>
                  <a:lnTo>
                    <a:pt x="550430" y="8254"/>
                  </a:lnTo>
                  <a:lnTo>
                    <a:pt x="550430" y="9080"/>
                  </a:lnTo>
                  <a:lnTo>
                    <a:pt x="551256" y="9905"/>
                  </a:lnTo>
                  <a:lnTo>
                    <a:pt x="615632" y="184861"/>
                  </a:lnTo>
                  <a:lnTo>
                    <a:pt x="610705" y="194347"/>
                  </a:lnTo>
                  <a:lnTo>
                    <a:pt x="605932" y="203217"/>
                  </a:lnTo>
                  <a:lnTo>
                    <a:pt x="601470" y="211780"/>
                  </a:lnTo>
                  <a:lnTo>
                    <a:pt x="597471" y="220344"/>
                  </a:lnTo>
                  <a:lnTo>
                    <a:pt x="594362" y="226058"/>
                  </a:lnTo>
                  <a:lnTo>
                    <a:pt x="591177" y="232003"/>
                  </a:lnTo>
                  <a:lnTo>
                    <a:pt x="587836" y="238100"/>
                  </a:lnTo>
                  <a:lnTo>
                    <a:pt x="584263" y="244271"/>
                  </a:lnTo>
                  <a:lnTo>
                    <a:pt x="583438" y="245097"/>
                  </a:lnTo>
                  <a:lnTo>
                    <a:pt x="584263" y="245922"/>
                  </a:lnTo>
                  <a:lnTo>
                    <a:pt x="584263" y="246748"/>
                  </a:lnTo>
                  <a:lnTo>
                    <a:pt x="585914" y="248399"/>
                  </a:lnTo>
                  <a:lnTo>
                    <a:pt x="633780" y="248399"/>
                  </a:lnTo>
                  <a:lnTo>
                    <a:pt x="635431" y="246748"/>
                  </a:lnTo>
                  <a:lnTo>
                    <a:pt x="655630" y="204975"/>
                  </a:lnTo>
                  <a:lnTo>
                    <a:pt x="682140" y="141624"/>
                  </a:lnTo>
                  <a:lnTo>
                    <a:pt x="688023" y="126263"/>
                  </a:lnTo>
                  <a:lnTo>
                    <a:pt x="642035" y="126263"/>
                  </a:lnTo>
                  <a:lnTo>
                    <a:pt x="599122" y="8254"/>
                  </a:lnTo>
                  <a:lnTo>
                    <a:pt x="599122" y="7429"/>
                  </a:lnTo>
                  <a:lnTo>
                    <a:pt x="597471" y="6603"/>
                  </a:lnTo>
                  <a:close/>
                </a:path>
                <a:path w="1064895" h="248919">
                  <a:moveTo>
                    <a:pt x="727036" y="7429"/>
                  </a:moveTo>
                  <a:lnTo>
                    <a:pt x="682472" y="7429"/>
                  </a:lnTo>
                  <a:lnTo>
                    <a:pt x="680821" y="8254"/>
                  </a:lnTo>
                  <a:lnTo>
                    <a:pt x="680821" y="9080"/>
                  </a:lnTo>
                  <a:lnTo>
                    <a:pt x="674645" y="32030"/>
                  </a:lnTo>
                  <a:lnTo>
                    <a:pt x="666072" y="60242"/>
                  </a:lnTo>
                  <a:lnTo>
                    <a:pt x="655177" y="92169"/>
                  </a:lnTo>
                  <a:lnTo>
                    <a:pt x="642035" y="126263"/>
                  </a:lnTo>
                  <a:lnTo>
                    <a:pt x="688023" y="126263"/>
                  </a:lnTo>
                  <a:lnTo>
                    <a:pt x="699596" y="96042"/>
                  </a:lnTo>
                  <a:lnTo>
                    <a:pt x="714888" y="52162"/>
                  </a:lnTo>
                  <a:lnTo>
                    <a:pt x="727862" y="9905"/>
                  </a:lnTo>
                  <a:lnTo>
                    <a:pt x="727862" y="8254"/>
                  </a:lnTo>
                  <a:lnTo>
                    <a:pt x="727036" y="7429"/>
                  </a:lnTo>
                  <a:close/>
                </a:path>
                <a:path w="1064895" h="248919">
                  <a:moveTo>
                    <a:pt x="883831" y="6603"/>
                  </a:moveTo>
                  <a:lnTo>
                    <a:pt x="757567" y="6603"/>
                  </a:lnTo>
                  <a:lnTo>
                    <a:pt x="756742" y="7429"/>
                  </a:lnTo>
                  <a:lnTo>
                    <a:pt x="756742" y="182384"/>
                  </a:lnTo>
                  <a:lnTo>
                    <a:pt x="757567" y="183210"/>
                  </a:lnTo>
                  <a:lnTo>
                    <a:pt x="802957" y="183210"/>
                  </a:lnTo>
                  <a:lnTo>
                    <a:pt x="803783" y="182384"/>
                  </a:lnTo>
                  <a:lnTo>
                    <a:pt x="803783" y="47866"/>
                  </a:lnTo>
                  <a:lnTo>
                    <a:pt x="869810" y="47866"/>
                  </a:lnTo>
                  <a:lnTo>
                    <a:pt x="871461" y="47040"/>
                  </a:lnTo>
                  <a:lnTo>
                    <a:pt x="871461" y="46215"/>
                  </a:lnTo>
                  <a:lnTo>
                    <a:pt x="875168" y="37407"/>
                  </a:lnTo>
                  <a:lnTo>
                    <a:pt x="878879" y="28370"/>
                  </a:lnTo>
                  <a:lnTo>
                    <a:pt x="882593" y="19177"/>
                  </a:lnTo>
                  <a:lnTo>
                    <a:pt x="886307" y="9905"/>
                  </a:lnTo>
                  <a:lnTo>
                    <a:pt x="886307" y="7429"/>
                  </a:lnTo>
                  <a:lnTo>
                    <a:pt x="883831" y="7429"/>
                  </a:lnTo>
                  <a:lnTo>
                    <a:pt x="883831" y="6603"/>
                  </a:lnTo>
                  <a:close/>
                </a:path>
              </a:pathLst>
            </a:custGeom>
            <a:solidFill>
              <a:srgbClr val="ED3F59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39" name="object 39"/>
            <p:cNvSpPr/>
            <p:nvPr/>
          </p:nvSpPr>
          <p:spPr>
            <a:xfrm>
              <a:off x="6071994" y="1559634"/>
              <a:ext cx="486409" cy="188595"/>
            </a:xfrm>
            <a:custGeom>
              <a:avLst/>
              <a:gdLst/>
              <a:ahLst/>
              <a:cxnLst/>
              <a:rect l="l" t="t" r="r" b="b"/>
              <a:pathLst>
                <a:path w="486409" h="188594">
                  <a:moveTo>
                    <a:pt x="222821" y="825"/>
                  </a:moveTo>
                  <a:lnTo>
                    <a:pt x="184251" y="5879"/>
                  </a:lnTo>
                  <a:lnTo>
                    <a:pt x="158140" y="22072"/>
                  </a:lnTo>
                  <a:lnTo>
                    <a:pt x="143325" y="50953"/>
                  </a:lnTo>
                  <a:lnTo>
                    <a:pt x="138645" y="94068"/>
                  </a:lnTo>
                  <a:lnTo>
                    <a:pt x="143209" y="137669"/>
                  </a:lnTo>
                  <a:lnTo>
                    <a:pt x="157830" y="166798"/>
                  </a:lnTo>
                  <a:lnTo>
                    <a:pt x="183903" y="183083"/>
                  </a:lnTo>
                  <a:lnTo>
                    <a:pt x="222821" y="188150"/>
                  </a:lnTo>
                  <a:lnTo>
                    <a:pt x="261868" y="182967"/>
                  </a:lnTo>
                  <a:lnTo>
                    <a:pt x="288224" y="166489"/>
                  </a:lnTo>
                  <a:lnTo>
                    <a:pt x="297397" y="148539"/>
                  </a:lnTo>
                  <a:lnTo>
                    <a:pt x="222821" y="148539"/>
                  </a:lnTo>
                  <a:lnTo>
                    <a:pt x="205312" y="146656"/>
                  </a:lnTo>
                  <a:lnTo>
                    <a:pt x="194146" y="139047"/>
                  </a:lnTo>
                  <a:lnTo>
                    <a:pt x="188240" y="122773"/>
                  </a:lnTo>
                  <a:lnTo>
                    <a:pt x="186512" y="94894"/>
                  </a:lnTo>
                  <a:lnTo>
                    <a:pt x="188356" y="65629"/>
                  </a:lnTo>
                  <a:lnTo>
                    <a:pt x="194456" y="49514"/>
                  </a:lnTo>
                  <a:lnTo>
                    <a:pt x="205661" y="42680"/>
                  </a:lnTo>
                  <a:lnTo>
                    <a:pt x="222821" y="41262"/>
                  </a:lnTo>
                  <a:lnTo>
                    <a:pt x="297955" y="41262"/>
                  </a:lnTo>
                  <a:lnTo>
                    <a:pt x="288224" y="22382"/>
                  </a:lnTo>
                  <a:lnTo>
                    <a:pt x="261868" y="5995"/>
                  </a:lnTo>
                  <a:lnTo>
                    <a:pt x="222821" y="825"/>
                  </a:lnTo>
                  <a:close/>
                </a:path>
                <a:path w="486409" h="188594">
                  <a:moveTo>
                    <a:pt x="297955" y="41262"/>
                  </a:moveTo>
                  <a:lnTo>
                    <a:pt x="222821" y="41262"/>
                  </a:lnTo>
                  <a:lnTo>
                    <a:pt x="240110" y="42680"/>
                  </a:lnTo>
                  <a:lnTo>
                    <a:pt x="251599" y="49514"/>
                  </a:lnTo>
                  <a:lnTo>
                    <a:pt x="257983" y="65629"/>
                  </a:lnTo>
                  <a:lnTo>
                    <a:pt x="259956" y="94894"/>
                  </a:lnTo>
                  <a:lnTo>
                    <a:pt x="258099" y="122773"/>
                  </a:lnTo>
                  <a:lnTo>
                    <a:pt x="251909" y="139047"/>
                  </a:lnTo>
                  <a:lnTo>
                    <a:pt x="240459" y="146656"/>
                  </a:lnTo>
                  <a:lnTo>
                    <a:pt x="222821" y="148539"/>
                  </a:lnTo>
                  <a:lnTo>
                    <a:pt x="297397" y="148539"/>
                  </a:lnTo>
                  <a:lnTo>
                    <a:pt x="303129" y="137320"/>
                  </a:lnTo>
                  <a:lnTo>
                    <a:pt x="307822" y="94068"/>
                  </a:lnTo>
                  <a:lnTo>
                    <a:pt x="303129" y="51301"/>
                  </a:lnTo>
                  <a:lnTo>
                    <a:pt x="297955" y="41262"/>
                  </a:lnTo>
                  <a:close/>
                </a:path>
                <a:path w="486409" h="188594">
                  <a:moveTo>
                    <a:pt x="424180" y="0"/>
                  </a:moveTo>
                  <a:lnTo>
                    <a:pt x="384622" y="5402"/>
                  </a:lnTo>
                  <a:lnTo>
                    <a:pt x="357130" y="22175"/>
                  </a:lnTo>
                  <a:lnTo>
                    <a:pt x="341087" y="51172"/>
                  </a:lnTo>
                  <a:lnTo>
                    <a:pt x="335876" y="93243"/>
                  </a:lnTo>
                  <a:lnTo>
                    <a:pt x="341087" y="135927"/>
                  </a:lnTo>
                  <a:lnTo>
                    <a:pt x="357130" y="165457"/>
                  </a:lnTo>
                  <a:lnTo>
                    <a:pt x="384622" y="182606"/>
                  </a:lnTo>
                  <a:lnTo>
                    <a:pt x="424180" y="188150"/>
                  </a:lnTo>
                  <a:lnTo>
                    <a:pt x="437772" y="187544"/>
                  </a:lnTo>
                  <a:lnTo>
                    <a:pt x="454304" y="185777"/>
                  </a:lnTo>
                  <a:lnTo>
                    <a:pt x="470835" y="182926"/>
                  </a:lnTo>
                  <a:lnTo>
                    <a:pt x="484428" y="179070"/>
                  </a:lnTo>
                  <a:lnTo>
                    <a:pt x="486079" y="178244"/>
                  </a:lnTo>
                  <a:lnTo>
                    <a:pt x="486079" y="176593"/>
                  </a:lnTo>
                  <a:lnTo>
                    <a:pt x="484970" y="170700"/>
                  </a:lnTo>
                  <a:lnTo>
                    <a:pt x="480920" y="158542"/>
                  </a:lnTo>
                  <a:lnTo>
                    <a:pt x="476687" y="146888"/>
                  </a:lnTo>
                  <a:lnTo>
                    <a:pt x="427482" y="146888"/>
                  </a:lnTo>
                  <a:lnTo>
                    <a:pt x="408593" y="145018"/>
                  </a:lnTo>
                  <a:lnTo>
                    <a:pt x="395195" y="137499"/>
                  </a:lnTo>
                  <a:lnTo>
                    <a:pt x="387212" y="121470"/>
                  </a:lnTo>
                  <a:lnTo>
                    <a:pt x="384568" y="94068"/>
                  </a:lnTo>
                  <a:lnTo>
                    <a:pt x="385819" y="70848"/>
                  </a:lnTo>
                  <a:lnTo>
                    <a:pt x="391480" y="54359"/>
                  </a:lnTo>
                  <a:lnTo>
                    <a:pt x="404414" y="44523"/>
                  </a:lnTo>
                  <a:lnTo>
                    <a:pt x="427482" y="41262"/>
                  </a:lnTo>
                  <a:lnTo>
                    <a:pt x="466026" y="41262"/>
                  </a:lnTo>
                  <a:lnTo>
                    <a:pt x="467660" y="38244"/>
                  </a:lnTo>
                  <a:lnTo>
                    <a:pt x="471839" y="30324"/>
                  </a:lnTo>
                  <a:lnTo>
                    <a:pt x="476328" y="21476"/>
                  </a:lnTo>
                  <a:lnTo>
                    <a:pt x="481126" y="11544"/>
                  </a:lnTo>
                  <a:lnTo>
                    <a:pt x="481126" y="8242"/>
                  </a:lnTo>
                  <a:lnTo>
                    <a:pt x="480301" y="7416"/>
                  </a:lnTo>
                  <a:lnTo>
                    <a:pt x="479475" y="7416"/>
                  </a:lnTo>
                  <a:lnTo>
                    <a:pt x="466424" y="4173"/>
                  </a:lnTo>
                  <a:lnTo>
                    <a:pt x="452447" y="1855"/>
                  </a:lnTo>
                  <a:lnTo>
                    <a:pt x="438159" y="464"/>
                  </a:lnTo>
                  <a:lnTo>
                    <a:pt x="424180" y="0"/>
                  </a:lnTo>
                  <a:close/>
                </a:path>
                <a:path w="486409" h="188594">
                  <a:moveTo>
                    <a:pt x="473697" y="139458"/>
                  </a:moveTo>
                  <a:lnTo>
                    <a:pt x="470395" y="139458"/>
                  </a:lnTo>
                  <a:lnTo>
                    <a:pt x="461484" y="142012"/>
                  </a:lnTo>
                  <a:lnTo>
                    <a:pt x="450486" y="144411"/>
                  </a:lnTo>
                  <a:lnTo>
                    <a:pt x="438714" y="146191"/>
                  </a:lnTo>
                  <a:lnTo>
                    <a:pt x="427482" y="146888"/>
                  </a:lnTo>
                  <a:lnTo>
                    <a:pt x="476687" y="146888"/>
                  </a:lnTo>
                  <a:lnTo>
                    <a:pt x="474522" y="141109"/>
                  </a:lnTo>
                  <a:lnTo>
                    <a:pt x="474522" y="140284"/>
                  </a:lnTo>
                  <a:lnTo>
                    <a:pt x="473697" y="139458"/>
                  </a:lnTo>
                  <a:close/>
                </a:path>
                <a:path w="486409" h="188594">
                  <a:moveTo>
                    <a:pt x="466026" y="41262"/>
                  </a:moveTo>
                  <a:lnTo>
                    <a:pt x="427482" y="41262"/>
                  </a:lnTo>
                  <a:lnTo>
                    <a:pt x="435556" y="41584"/>
                  </a:lnTo>
                  <a:lnTo>
                    <a:pt x="443784" y="42603"/>
                  </a:lnTo>
                  <a:lnTo>
                    <a:pt x="452319" y="44396"/>
                  </a:lnTo>
                  <a:lnTo>
                    <a:pt x="461314" y="47040"/>
                  </a:lnTo>
                  <a:lnTo>
                    <a:pt x="463791" y="47040"/>
                  </a:lnTo>
                  <a:lnTo>
                    <a:pt x="463791" y="45389"/>
                  </a:lnTo>
                  <a:lnTo>
                    <a:pt x="466026" y="41262"/>
                  </a:lnTo>
                  <a:close/>
                </a:path>
                <a:path w="486409" h="188594">
                  <a:moveTo>
                    <a:pt x="127088" y="5765"/>
                  </a:moveTo>
                  <a:lnTo>
                    <a:pt x="825" y="5765"/>
                  </a:lnTo>
                  <a:lnTo>
                    <a:pt x="0" y="6591"/>
                  </a:lnTo>
                  <a:lnTo>
                    <a:pt x="0" y="181546"/>
                  </a:lnTo>
                  <a:lnTo>
                    <a:pt x="825" y="182372"/>
                  </a:lnTo>
                  <a:lnTo>
                    <a:pt x="46215" y="182372"/>
                  </a:lnTo>
                  <a:lnTo>
                    <a:pt x="47040" y="181546"/>
                  </a:lnTo>
                  <a:lnTo>
                    <a:pt x="47040" y="47040"/>
                  </a:lnTo>
                  <a:lnTo>
                    <a:pt x="113068" y="47040"/>
                  </a:lnTo>
                  <a:lnTo>
                    <a:pt x="129565" y="9067"/>
                  </a:lnTo>
                  <a:lnTo>
                    <a:pt x="129565" y="6591"/>
                  </a:lnTo>
                  <a:lnTo>
                    <a:pt x="127914" y="6591"/>
                  </a:lnTo>
                  <a:lnTo>
                    <a:pt x="127088" y="5765"/>
                  </a:lnTo>
                  <a:close/>
                </a:path>
              </a:pathLst>
            </a:custGeom>
            <a:solidFill>
              <a:srgbClr val="0066A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39449" y="1954942"/>
            <a:ext cx="1841065" cy="748473"/>
          </a:xfrm>
          <a:prstGeom prst="rect">
            <a:avLst/>
          </a:prstGeom>
        </p:spPr>
      </p:pic>
      <p:grpSp>
        <p:nvGrpSpPr>
          <p:cNvPr id="43" name="object 23"/>
          <p:cNvGrpSpPr/>
          <p:nvPr/>
        </p:nvGrpSpPr>
        <p:grpSpPr>
          <a:xfrm>
            <a:off x="355666" y="3623566"/>
            <a:ext cx="583097" cy="455603"/>
            <a:chOff x="287997" y="2932497"/>
            <a:chExt cx="592455" cy="462915"/>
          </a:xfrm>
        </p:grpSpPr>
        <p:pic>
          <p:nvPicPr>
            <p:cNvPr id="4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92" y="2932497"/>
              <a:ext cx="185051" cy="314578"/>
            </a:xfrm>
            <a:prstGeom prst="rect">
              <a:avLst/>
            </a:prstGeom>
          </p:spPr>
        </p:pic>
        <p:sp>
          <p:nvSpPr>
            <p:cNvPr id="45" name="object 25"/>
            <p:cNvSpPr/>
            <p:nvPr/>
          </p:nvSpPr>
          <p:spPr>
            <a:xfrm>
              <a:off x="380517" y="3052774"/>
              <a:ext cx="323850" cy="74295"/>
            </a:xfrm>
            <a:custGeom>
              <a:avLst/>
              <a:gdLst/>
              <a:ahLst/>
              <a:cxnLst/>
              <a:rect l="l" t="t" r="r" b="b"/>
              <a:pathLst>
                <a:path w="323850" h="74294">
                  <a:moveTo>
                    <a:pt x="323837" y="46266"/>
                  </a:moveTo>
                  <a:lnTo>
                    <a:pt x="293890" y="46266"/>
                  </a:lnTo>
                  <a:lnTo>
                    <a:pt x="275386" y="55524"/>
                  </a:lnTo>
                  <a:lnTo>
                    <a:pt x="0" y="55524"/>
                  </a:lnTo>
                  <a:lnTo>
                    <a:pt x="0" y="74028"/>
                  </a:lnTo>
                  <a:lnTo>
                    <a:pt x="279755" y="74028"/>
                  </a:lnTo>
                  <a:lnTo>
                    <a:pt x="298259" y="64770"/>
                  </a:lnTo>
                  <a:lnTo>
                    <a:pt x="323837" y="64770"/>
                  </a:lnTo>
                  <a:lnTo>
                    <a:pt x="323837" y="46266"/>
                  </a:lnTo>
                  <a:close/>
                </a:path>
                <a:path w="323850" h="74294">
                  <a:moveTo>
                    <a:pt x="323837" y="9258"/>
                  </a:moveTo>
                  <a:lnTo>
                    <a:pt x="298272" y="9258"/>
                  </a:lnTo>
                  <a:lnTo>
                    <a:pt x="279755" y="0"/>
                  </a:lnTo>
                  <a:lnTo>
                    <a:pt x="0" y="0"/>
                  </a:lnTo>
                  <a:lnTo>
                    <a:pt x="0" y="18503"/>
                  </a:lnTo>
                  <a:lnTo>
                    <a:pt x="275386" y="18503"/>
                  </a:lnTo>
                  <a:lnTo>
                    <a:pt x="293890" y="27762"/>
                  </a:lnTo>
                  <a:lnTo>
                    <a:pt x="323837" y="27762"/>
                  </a:lnTo>
                  <a:lnTo>
                    <a:pt x="323837" y="9258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4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02" y="3034276"/>
              <a:ext cx="111023" cy="111023"/>
            </a:xfrm>
            <a:prstGeom prst="rect">
              <a:avLst/>
            </a:prstGeom>
          </p:spPr>
        </p:pic>
        <p:sp>
          <p:nvSpPr>
            <p:cNvPr id="47" name="object 27"/>
            <p:cNvSpPr/>
            <p:nvPr/>
          </p:nvSpPr>
          <p:spPr>
            <a:xfrm>
              <a:off x="287997" y="3043529"/>
              <a:ext cx="592455" cy="351790"/>
            </a:xfrm>
            <a:custGeom>
              <a:avLst/>
              <a:gdLst/>
              <a:ahLst/>
              <a:cxnLst/>
              <a:rect l="l" t="t" r="r" b="b"/>
              <a:pathLst>
                <a:path w="592455" h="351789">
                  <a:moveTo>
                    <a:pt x="277571" y="18503"/>
                  </a:moveTo>
                  <a:lnTo>
                    <a:pt x="259067" y="18503"/>
                  </a:lnTo>
                  <a:lnTo>
                    <a:pt x="259067" y="74015"/>
                  </a:lnTo>
                  <a:lnTo>
                    <a:pt x="277571" y="74015"/>
                  </a:lnTo>
                  <a:lnTo>
                    <a:pt x="277571" y="18503"/>
                  </a:lnTo>
                  <a:close/>
                </a:path>
                <a:path w="592455" h="351789">
                  <a:moveTo>
                    <a:pt x="314579" y="18503"/>
                  </a:moveTo>
                  <a:lnTo>
                    <a:pt x="296075" y="18503"/>
                  </a:lnTo>
                  <a:lnTo>
                    <a:pt x="296075" y="74015"/>
                  </a:lnTo>
                  <a:lnTo>
                    <a:pt x="314579" y="74015"/>
                  </a:lnTo>
                  <a:lnTo>
                    <a:pt x="314579" y="18503"/>
                  </a:lnTo>
                  <a:close/>
                </a:path>
                <a:path w="592455" h="351789">
                  <a:moveTo>
                    <a:pt x="351599" y="18503"/>
                  </a:moveTo>
                  <a:lnTo>
                    <a:pt x="333095" y="18503"/>
                  </a:lnTo>
                  <a:lnTo>
                    <a:pt x="333095" y="74015"/>
                  </a:lnTo>
                  <a:lnTo>
                    <a:pt x="351599" y="74015"/>
                  </a:lnTo>
                  <a:lnTo>
                    <a:pt x="351599" y="18503"/>
                  </a:lnTo>
                  <a:close/>
                </a:path>
                <a:path w="592455" h="351789">
                  <a:moveTo>
                    <a:pt x="471881" y="74015"/>
                  </a:moveTo>
                  <a:lnTo>
                    <a:pt x="453377" y="74015"/>
                  </a:lnTo>
                  <a:lnTo>
                    <a:pt x="453377" y="92519"/>
                  </a:lnTo>
                  <a:lnTo>
                    <a:pt x="471881" y="92519"/>
                  </a:lnTo>
                  <a:lnTo>
                    <a:pt x="471881" y="74015"/>
                  </a:lnTo>
                  <a:close/>
                </a:path>
                <a:path w="592455" h="351789">
                  <a:moveTo>
                    <a:pt x="471881" y="37007"/>
                  </a:moveTo>
                  <a:lnTo>
                    <a:pt x="453377" y="37007"/>
                  </a:lnTo>
                  <a:lnTo>
                    <a:pt x="453377" y="55511"/>
                  </a:lnTo>
                  <a:lnTo>
                    <a:pt x="471881" y="55511"/>
                  </a:lnTo>
                  <a:lnTo>
                    <a:pt x="471881" y="37007"/>
                  </a:lnTo>
                  <a:close/>
                </a:path>
                <a:path w="592455" h="351789">
                  <a:moveTo>
                    <a:pt x="471881" y="0"/>
                  </a:moveTo>
                  <a:lnTo>
                    <a:pt x="453377" y="0"/>
                  </a:lnTo>
                  <a:lnTo>
                    <a:pt x="453377" y="18503"/>
                  </a:lnTo>
                  <a:lnTo>
                    <a:pt x="471881" y="18503"/>
                  </a:lnTo>
                  <a:lnTo>
                    <a:pt x="471881" y="0"/>
                  </a:lnTo>
                  <a:close/>
                </a:path>
                <a:path w="592455" h="351789">
                  <a:moveTo>
                    <a:pt x="592162" y="305320"/>
                  </a:moveTo>
                  <a:lnTo>
                    <a:pt x="573659" y="279463"/>
                  </a:lnTo>
                  <a:lnTo>
                    <a:pt x="573659" y="300215"/>
                  </a:lnTo>
                  <a:lnTo>
                    <a:pt x="573659" y="328930"/>
                  </a:lnTo>
                  <a:lnTo>
                    <a:pt x="569506" y="333082"/>
                  </a:lnTo>
                  <a:lnTo>
                    <a:pt x="360845" y="333082"/>
                  </a:lnTo>
                  <a:lnTo>
                    <a:pt x="355739" y="333082"/>
                  </a:lnTo>
                  <a:lnTo>
                    <a:pt x="351599" y="328930"/>
                  </a:lnTo>
                  <a:lnTo>
                    <a:pt x="351599" y="300215"/>
                  </a:lnTo>
                  <a:lnTo>
                    <a:pt x="355739" y="296075"/>
                  </a:lnTo>
                  <a:lnTo>
                    <a:pt x="569506" y="296075"/>
                  </a:lnTo>
                  <a:lnTo>
                    <a:pt x="573659" y="300215"/>
                  </a:lnTo>
                  <a:lnTo>
                    <a:pt x="573659" y="279463"/>
                  </a:lnTo>
                  <a:lnTo>
                    <a:pt x="573646" y="268325"/>
                  </a:lnTo>
                  <a:lnTo>
                    <a:pt x="571461" y="257530"/>
                  </a:lnTo>
                  <a:lnTo>
                    <a:pt x="565505" y="248704"/>
                  </a:lnTo>
                  <a:lnTo>
                    <a:pt x="556679" y="242747"/>
                  </a:lnTo>
                  <a:lnTo>
                    <a:pt x="555142" y="242443"/>
                  </a:lnTo>
                  <a:lnTo>
                    <a:pt x="555142" y="263220"/>
                  </a:lnTo>
                  <a:lnTo>
                    <a:pt x="555142" y="277571"/>
                  </a:lnTo>
                  <a:lnTo>
                    <a:pt x="370090" y="277571"/>
                  </a:lnTo>
                  <a:lnTo>
                    <a:pt x="370090" y="263220"/>
                  </a:lnTo>
                  <a:lnTo>
                    <a:pt x="374243" y="259067"/>
                  </a:lnTo>
                  <a:lnTo>
                    <a:pt x="550989" y="259067"/>
                  </a:lnTo>
                  <a:lnTo>
                    <a:pt x="555142" y="263220"/>
                  </a:lnTo>
                  <a:lnTo>
                    <a:pt x="555142" y="242443"/>
                  </a:lnTo>
                  <a:lnTo>
                    <a:pt x="545884" y="240563"/>
                  </a:lnTo>
                  <a:lnTo>
                    <a:pt x="379349" y="240563"/>
                  </a:lnTo>
                  <a:lnTo>
                    <a:pt x="368554" y="242747"/>
                  </a:lnTo>
                  <a:lnTo>
                    <a:pt x="359727" y="248704"/>
                  </a:lnTo>
                  <a:lnTo>
                    <a:pt x="353771" y="257530"/>
                  </a:lnTo>
                  <a:lnTo>
                    <a:pt x="351586" y="268325"/>
                  </a:lnTo>
                  <a:lnTo>
                    <a:pt x="351586" y="279450"/>
                  </a:lnTo>
                  <a:lnTo>
                    <a:pt x="350050" y="279755"/>
                  </a:lnTo>
                  <a:lnTo>
                    <a:pt x="341223" y="285711"/>
                  </a:lnTo>
                  <a:lnTo>
                    <a:pt x="335267" y="294538"/>
                  </a:lnTo>
                  <a:lnTo>
                    <a:pt x="333095" y="305320"/>
                  </a:lnTo>
                  <a:lnTo>
                    <a:pt x="333095" y="323824"/>
                  </a:lnTo>
                  <a:lnTo>
                    <a:pt x="334949" y="333082"/>
                  </a:lnTo>
                  <a:lnTo>
                    <a:pt x="0" y="333082"/>
                  </a:lnTo>
                  <a:lnTo>
                    <a:pt x="0" y="351586"/>
                  </a:lnTo>
                  <a:lnTo>
                    <a:pt x="360845" y="351586"/>
                  </a:lnTo>
                  <a:lnTo>
                    <a:pt x="564400" y="351586"/>
                  </a:lnTo>
                  <a:lnTo>
                    <a:pt x="592162" y="323824"/>
                  </a:lnTo>
                  <a:lnTo>
                    <a:pt x="592162" y="305320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48" name="object 11"/>
          <p:cNvSpPr txBox="1"/>
          <p:nvPr/>
        </p:nvSpPr>
        <p:spPr>
          <a:xfrm>
            <a:off x="1060010" y="3736211"/>
            <a:ext cx="1899819" cy="19437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Коммерческие площадки</a:t>
            </a:r>
            <a:endParaRPr sz="1181" dirty="0">
              <a:latin typeface="Tahoma"/>
              <a:cs typeface="Tahoma"/>
            </a:endParaRPr>
          </a:p>
        </p:txBody>
      </p:sp>
      <p:grpSp>
        <p:nvGrpSpPr>
          <p:cNvPr id="49" name="object 23">
            <a:extLst>
              <a:ext uri="{FF2B5EF4-FFF2-40B4-BE49-F238E27FC236}">
                <a16:creationId xmlns:a16="http://schemas.microsoft.com/office/drawing/2014/main" id="{1AE54497-75C2-4923-9AFA-F348C8CEB67A}"/>
              </a:ext>
            </a:extLst>
          </p:cNvPr>
          <p:cNvGrpSpPr/>
          <p:nvPr/>
        </p:nvGrpSpPr>
        <p:grpSpPr>
          <a:xfrm>
            <a:off x="355666" y="4253060"/>
            <a:ext cx="583097" cy="455603"/>
            <a:chOff x="287997" y="2932497"/>
            <a:chExt cx="592455" cy="462915"/>
          </a:xfrm>
        </p:grpSpPr>
        <p:pic>
          <p:nvPicPr>
            <p:cNvPr id="50" name="object 24">
              <a:extLst>
                <a:ext uri="{FF2B5EF4-FFF2-40B4-BE49-F238E27FC236}">
                  <a16:creationId xmlns:a16="http://schemas.microsoft.com/office/drawing/2014/main" id="{18130441-51BA-4F97-BE09-DDCE94EB3C1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92" y="2932497"/>
              <a:ext cx="185051" cy="314578"/>
            </a:xfrm>
            <a:prstGeom prst="rect">
              <a:avLst/>
            </a:prstGeom>
          </p:spPr>
        </p:pic>
        <p:sp>
          <p:nvSpPr>
            <p:cNvPr id="51" name="object 25">
              <a:extLst>
                <a:ext uri="{FF2B5EF4-FFF2-40B4-BE49-F238E27FC236}">
                  <a16:creationId xmlns:a16="http://schemas.microsoft.com/office/drawing/2014/main" id="{72676B87-5DB0-420E-A170-837AA631F411}"/>
                </a:ext>
              </a:extLst>
            </p:cNvPr>
            <p:cNvSpPr/>
            <p:nvPr/>
          </p:nvSpPr>
          <p:spPr>
            <a:xfrm>
              <a:off x="380517" y="3052774"/>
              <a:ext cx="323850" cy="74295"/>
            </a:xfrm>
            <a:custGeom>
              <a:avLst/>
              <a:gdLst/>
              <a:ahLst/>
              <a:cxnLst/>
              <a:rect l="l" t="t" r="r" b="b"/>
              <a:pathLst>
                <a:path w="323850" h="74294">
                  <a:moveTo>
                    <a:pt x="323837" y="46266"/>
                  </a:moveTo>
                  <a:lnTo>
                    <a:pt x="293890" y="46266"/>
                  </a:lnTo>
                  <a:lnTo>
                    <a:pt x="275386" y="55524"/>
                  </a:lnTo>
                  <a:lnTo>
                    <a:pt x="0" y="55524"/>
                  </a:lnTo>
                  <a:lnTo>
                    <a:pt x="0" y="74028"/>
                  </a:lnTo>
                  <a:lnTo>
                    <a:pt x="279755" y="74028"/>
                  </a:lnTo>
                  <a:lnTo>
                    <a:pt x="298259" y="64770"/>
                  </a:lnTo>
                  <a:lnTo>
                    <a:pt x="323837" y="64770"/>
                  </a:lnTo>
                  <a:lnTo>
                    <a:pt x="323837" y="46266"/>
                  </a:lnTo>
                  <a:close/>
                </a:path>
                <a:path w="323850" h="74294">
                  <a:moveTo>
                    <a:pt x="323837" y="9258"/>
                  </a:moveTo>
                  <a:lnTo>
                    <a:pt x="298272" y="9258"/>
                  </a:lnTo>
                  <a:lnTo>
                    <a:pt x="279755" y="0"/>
                  </a:lnTo>
                  <a:lnTo>
                    <a:pt x="0" y="0"/>
                  </a:lnTo>
                  <a:lnTo>
                    <a:pt x="0" y="18503"/>
                  </a:lnTo>
                  <a:lnTo>
                    <a:pt x="275386" y="18503"/>
                  </a:lnTo>
                  <a:lnTo>
                    <a:pt x="293890" y="27762"/>
                  </a:lnTo>
                  <a:lnTo>
                    <a:pt x="323837" y="27762"/>
                  </a:lnTo>
                  <a:lnTo>
                    <a:pt x="323837" y="9258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52" name="object 26">
              <a:extLst>
                <a:ext uri="{FF2B5EF4-FFF2-40B4-BE49-F238E27FC236}">
                  <a16:creationId xmlns:a16="http://schemas.microsoft.com/office/drawing/2014/main" id="{F248019F-EAA5-43F6-A918-42674402E3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02" y="3034276"/>
              <a:ext cx="111023" cy="111023"/>
            </a:xfrm>
            <a:prstGeom prst="rect">
              <a:avLst/>
            </a:prstGeom>
          </p:spPr>
        </p:pic>
        <p:sp>
          <p:nvSpPr>
            <p:cNvPr id="53" name="object 27">
              <a:extLst>
                <a:ext uri="{FF2B5EF4-FFF2-40B4-BE49-F238E27FC236}">
                  <a16:creationId xmlns:a16="http://schemas.microsoft.com/office/drawing/2014/main" id="{3A48A58F-0D42-43A3-AE0B-EDE1013E0EC5}"/>
                </a:ext>
              </a:extLst>
            </p:cNvPr>
            <p:cNvSpPr/>
            <p:nvPr/>
          </p:nvSpPr>
          <p:spPr>
            <a:xfrm>
              <a:off x="287997" y="3043529"/>
              <a:ext cx="592455" cy="351790"/>
            </a:xfrm>
            <a:custGeom>
              <a:avLst/>
              <a:gdLst/>
              <a:ahLst/>
              <a:cxnLst/>
              <a:rect l="l" t="t" r="r" b="b"/>
              <a:pathLst>
                <a:path w="592455" h="351789">
                  <a:moveTo>
                    <a:pt x="277571" y="18503"/>
                  </a:moveTo>
                  <a:lnTo>
                    <a:pt x="259067" y="18503"/>
                  </a:lnTo>
                  <a:lnTo>
                    <a:pt x="259067" y="74015"/>
                  </a:lnTo>
                  <a:lnTo>
                    <a:pt x="277571" y="74015"/>
                  </a:lnTo>
                  <a:lnTo>
                    <a:pt x="277571" y="18503"/>
                  </a:lnTo>
                  <a:close/>
                </a:path>
                <a:path w="592455" h="351789">
                  <a:moveTo>
                    <a:pt x="314579" y="18503"/>
                  </a:moveTo>
                  <a:lnTo>
                    <a:pt x="296075" y="18503"/>
                  </a:lnTo>
                  <a:lnTo>
                    <a:pt x="296075" y="74015"/>
                  </a:lnTo>
                  <a:lnTo>
                    <a:pt x="314579" y="74015"/>
                  </a:lnTo>
                  <a:lnTo>
                    <a:pt x="314579" y="18503"/>
                  </a:lnTo>
                  <a:close/>
                </a:path>
                <a:path w="592455" h="351789">
                  <a:moveTo>
                    <a:pt x="351599" y="18503"/>
                  </a:moveTo>
                  <a:lnTo>
                    <a:pt x="333095" y="18503"/>
                  </a:lnTo>
                  <a:lnTo>
                    <a:pt x="333095" y="74015"/>
                  </a:lnTo>
                  <a:lnTo>
                    <a:pt x="351599" y="74015"/>
                  </a:lnTo>
                  <a:lnTo>
                    <a:pt x="351599" y="18503"/>
                  </a:lnTo>
                  <a:close/>
                </a:path>
                <a:path w="592455" h="351789">
                  <a:moveTo>
                    <a:pt x="471881" y="74015"/>
                  </a:moveTo>
                  <a:lnTo>
                    <a:pt x="453377" y="74015"/>
                  </a:lnTo>
                  <a:lnTo>
                    <a:pt x="453377" y="92519"/>
                  </a:lnTo>
                  <a:lnTo>
                    <a:pt x="471881" y="92519"/>
                  </a:lnTo>
                  <a:lnTo>
                    <a:pt x="471881" y="74015"/>
                  </a:lnTo>
                  <a:close/>
                </a:path>
                <a:path w="592455" h="351789">
                  <a:moveTo>
                    <a:pt x="471881" y="37007"/>
                  </a:moveTo>
                  <a:lnTo>
                    <a:pt x="453377" y="37007"/>
                  </a:lnTo>
                  <a:lnTo>
                    <a:pt x="453377" y="55511"/>
                  </a:lnTo>
                  <a:lnTo>
                    <a:pt x="471881" y="55511"/>
                  </a:lnTo>
                  <a:lnTo>
                    <a:pt x="471881" y="37007"/>
                  </a:lnTo>
                  <a:close/>
                </a:path>
                <a:path w="592455" h="351789">
                  <a:moveTo>
                    <a:pt x="471881" y="0"/>
                  </a:moveTo>
                  <a:lnTo>
                    <a:pt x="453377" y="0"/>
                  </a:lnTo>
                  <a:lnTo>
                    <a:pt x="453377" y="18503"/>
                  </a:lnTo>
                  <a:lnTo>
                    <a:pt x="471881" y="18503"/>
                  </a:lnTo>
                  <a:lnTo>
                    <a:pt x="471881" y="0"/>
                  </a:lnTo>
                  <a:close/>
                </a:path>
                <a:path w="592455" h="351789">
                  <a:moveTo>
                    <a:pt x="592162" y="305320"/>
                  </a:moveTo>
                  <a:lnTo>
                    <a:pt x="573659" y="279463"/>
                  </a:lnTo>
                  <a:lnTo>
                    <a:pt x="573659" y="300215"/>
                  </a:lnTo>
                  <a:lnTo>
                    <a:pt x="573659" y="328930"/>
                  </a:lnTo>
                  <a:lnTo>
                    <a:pt x="569506" y="333082"/>
                  </a:lnTo>
                  <a:lnTo>
                    <a:pt x="360845" y="333082"/>
                  </a:lnTo>
                  <a:lnTo>
                    <a:pt x="355739" y="333082"/>
                  </a:lnTo>
                  <a:lnTo>
                    <a:pt x="351599" y="328930"/>
                  </a:lnTo>
                  <a:lnTo>
                    <a:pt x="351599" y="300215"/>
                  </a:lnTo>
                  <a:lnTo>
                    <a:pt x="355739" y="296075"/>
                  </a:lnTo>
                  <a:lnTo>
                    <a:pt x="569506" y="296075"/>
                  </a:lnTo>
                  <a:lnTo>
                    <a:pt x="573659" y="300215"/>
                  </a:lnTo>
                  <a:lnTo>
                    <a:pt x="573659" y="279463"/>
                  </a:lnTo>
                  <a:lnTo>
                    <a:pt x="573646" y="268325"/>
                  </a:lnTo>
                  <a:lnTo>
                    <a:pt x="571461" y="257530"/>
                  </a:lnTo>
                  <a:lnTo>
                    <a:pt x="565505" y="248704"/>
                  </a:lnTo>
                  <a:lnTo>
                    <a:pt x="556679" y="242747"/>
                  </a:lnTo>
                  <a:lnTo>
                    <a:pt x="555142" y="242443"/>
                  </a:lnTo>
                  <a:lnTo>
                    <a:pt x="555142" y="263220"/>
                  </a:lnTo>
                  <a:lnTo>
                    <a:pt x="555142" y="277571"/>
                  </a:lnTo>
                  <a:lnTo>
                    <a:pt x="370090" y="277571"/>
                  </a:lnTo>
                  <a:lnTo>
                    <a:pt x="370090" y="263220"/>
                  </a:lnTo>
                  <a:lnTo>
                    <a:pt x="374243" y="259067"/>
                  </a:lnTo>
                  <a:lnTo>
                    <a:pt x="550989" y="259067"/>
                  </a:lnTo>
                  <a:lnTo>
                    <a:pt x="555142" y="263220"/>
                  </a:lnTo>
                  <a:lnTo>
                    <a:pt x="555142" y="242443"/>
                  </a:lnTo>
                  <a:lnTo>
                    <a:pt x="545884" y="240563"/>
                  </a:lnTo>
                  <a:lnTo>
                    <a:pt x="379349" y="240563"/>
                  </a:lnTo>
                  <a:lnTo>
                    <a:pt x="368554" y="242747"/>
                  </a:lnTo>
                  <a:lnTo>
                    <a:pt x="359727" y="248704"/>
                  </a:lnTo>
                  <a:lnTo>
                    <a:pt x="353771" y="257530"/>
                  </a:lnTo>
                  <a:lnTo>
                    <a:pt x="351586" y="268325"/>
                  </a:lnTo>
                  <a:lnTo>
                    <a:pt x="351586" y="279450"/>
                  </a:lnTo>
                  <a:lnTo>
                    <a:pt x="350050" y="279755"/>
                  </a:lnTo>
                  <a:lnTo>
                    <a:pt x="341223" y="285711"/>
                  </a:lnTo>
                  <a:lnTo>
                    <a:pt x="335267" y="294538"/>
                  </a:lnTo>
                  <a:lnTo>
                    <a:pt x="333095" y="305320"/>
                  </a:lnTo>
                  <a:lnTo>
                    <a:pt x="333095" y="323824"/>
                  </a:lnTo>
                  <a:lnTo>
                    <a:pt x="334949" y="333082"/>
                  </a:lnTo>
                  <a:lnTo>
                    <a:pt x="0" y="333082"/>
                  </a:lnTo>
                  <a:lnTo>
                    <a:pt x="0" y="351586"/>
                  </a:lnTo>
                  <a:lnTo>
                    <a:pt x="360845" y="351586"/>
                  </a:lnTo>
                  <a:lnTo>
                    <a:pt x="564400" y="351586"/>
                  </a:lnTo>
                  <a:lnTo>
                    <a:pt x="592162" y="323824"/>
                  </a:lnTo>
                  <a:lnTo>
                    <a:pt x="592162" y="305320"/>
                  </a:lnTo>
                  <a:close/>
                </a:path>
              </a:pathLst>
            </a:custGeom>
            <a:solidFill>
              <a:srgbClr val="171B1E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59" name="object 11">
            <a:extLst>
              <a:ext uri="{FF2B5EF4-FFF2-40B4-BE49-F238E27FC236}">
                <a16:creationId xmlns:a16="http://schemas.microsoft.com/office/drawing/2014/main" id="{8A9DCA0B-2A3E-4508-9573-77DD808B2E1F}"/>
              </a:ext>
            </a:extLst>
          </p:cNvPr>
          <p:cNvSpPr txBox="1"/>
          <p:nvPr/>
        </p:nvSpPr>
        <p:spPr>
          <a:xfrm>
            <a:off x="1067300" y="4302908"/>
            <a:ext cx="1539300" cy="37612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lang="ru-RU" sz="1181" spc="-148" dirty="0">
                <a:solidFill>
                  <a:srgbClr val="231F20"/>
                </a:solidFill>
                <a:latin typeface="Tahoma"/>
                <a:cs typeface="Tahoma"/>
              </a:rPr>
              <a:t>И м у щ е с т в е н </a:t>
            </a:r>
            <a:r>
              <a:rPr lang="ru-RU" sz="1181" spc="-148" dirty="0" err="1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lang="ru-RU" sz="1181" spc="-148" dirty="0">
                <a:solidFill>
                  <a:srgbClr val="231F20"/>
                </a:solidFill>
                <a:latin typeface="Tahoma"/>
                <a:cs typeface="Tahoma"/>
              </a:rPr>
              <a:t> ы е т</a:t>
            </a:r>
            <a:r>
              <a:rPr lang="ru-RU" sz="1181" spc="30" dirty="0">
                <a:solidFill>
                  <a:srgbClr val="231F20"/>
                </a:solidFill>
                <a:latin typeface="Tahoma"/>
                <a:cs typeface="Tahoma"/>
              </a:rPr>
              <a:t>орги</a:t>
            </a:r>
            <a:endParaRPr sz="118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665808A-64C1-40D8-B6A8-2705B0B195AB}"/>
              </a:ext>
            </a:extLst>
          </p:cNvPr>
          <p:cNvSpPr txBox="1"/>
          <p:nvPr/>
        </p:nvSpPr>
        <p:spPr>
          <a:xfrm>
            <a:off x="3072073" y="1596798"/>
            <a:ext cx="3151097" cy="2998038"/>
          </a:xfrm>
          <a:prstGeom prst="rect">
            <a:avLst/>
          </a:prstGeom>
        </p:spPr>
        <p:txBody>
          <a:bodyPr vert="horz" wrap="square" lIns="0" tIns="138118" rIns="0" bIns="0" rtlCol="0">
            <a:spAutoFit/>
          </a:bodyPr>
          <a:lstStyle/>
          <a:p>
            <a:pPr algn="ctr">
              <a:spcBef>
                <a:spcPts val="1088"/>
              </a:spcBef>
            </a:pPr>
            <a:r>
              <a:rPr lang="ru-RU" sz="2165" b="1" spc="-98" dirty="0">
                <a:solidFill>
                  <a:srgbClr val="212121"/>
                </a:solidFill>
                <a:latin typeface="Tahoma"/>
                <a:cs typeface="Tahoma"/>
              </a:rPr>
              <a:t>Жарков Андрей</a:t>
            </a:r>
            <a:endParaRPr lang="ru-RU" sz="2165" b="1" spc="-162" dirty="0">
              <a:solidFill>
                <a:srgbClr val="212121"/>
              </a:solidFill>
              <a:latin typeface="Tahoma"/>
              <a:cs typeface="Tahoma"/>
            </a:endParaRPr>
          </a:p>
          <a:p>
            <a:pPr algn="ctr">
              <a:spcBef>
                <a:spcPts val="1088"/>
              </a:spcBef>
            </a:pPr>
            <a:r>
              <a:rPr lang="ru-RU" sz="1575" spc="15" dirty="0">
                <a:latin typeface="Tahoma"/>
                <a:cs typeface="Tahoma"/>
              </a:rPr>
              <a:t>Главный координатор</a:t>
            </a:r>
          </a:p>
          <a:p>
            <a:pPr algn="ctr">
              <a:spcBef>
                <a:spcPts val="1088"/>
              </a:spcBef>
            </a:pPr>
            <a:r>
              <a:rPr lang="ru-RU" sz="1575" spc="15" dirty="0">
                <a:latin typeface="Tahoma"/>
                <a:cs typeface="Tahoma"/>
              </a:rPr>
              <a:t>Удостоверяющего центра</a:t>
            </a:r>
          </a:p>
          <a:p>
            <a:pPr algn="ctr">
              <a:spcBef>
                <a:spcPts val="1088"/>
              </a:spcBef>
            </a:pPr>
            <a:r>
              <a:rPr lang="ru-RU" sz="1575" spc="15" dirty="0">
                <a:latin typeface="Tahoma"/>
                <a:cs typeface="Tahoma"/>
              </a:rPr>
              <a:t>г. Нижний Новгород</a:t>
            </a:r>
            <a:endParaRPr lang="ru-RU" sz="1575" spc="25" dirty="0">
              <a:latin typeface="Tahoma"/>
              <a:cs typeface="Tahoma"/>
            </a:endParaRPr>
          </a:p>
          <a:p>
            <a:pPr marL="12499" algn="ctr">
              <a:spcBef>
                <a:spcPts val="89"/>
              </a:spcBef>
            </a:pPr>
            <a:endParaRPr lang="ru-RU" sz="1575" spc="25" dirty="0">
              <a:latin typeface="Tahoma"/>
              <a:cs typeface="Tahoma"/>
            </a:endParaRPr>
          </a:p>
          <a:p>
            <a:pPr marL="12499" algn="ctr">
              <a:spcBef>
                <a:spcPts val="89"/>
              </a:spcBef>
            </a:pPr>
            <a:r>
              <a:rPr lang="ru-RU" sz="1575" spc="-10" dirty="0">
                <a:latin typeface="Arial"/>
                <a:cs typeface="Arial"/>
              </a:rPr>
              <a:t>+7-999-136-28-86</a:t>
            </a:r>
            <a:endParaRPr lang="ru-RU" sz="1575" dirty="0">
              <a:latin typeface="Arial"/>
              <a:cs typeface="Arial"/>
            </a:endParaRPr>
          </a:p>
          <a:p>
            <a:pPr algn="ctr">
              <a:spcBef>
                <a:spcPts val="54"/>
              </a:spcBef>
            </a:pPr>
            <a:endParaRPr lang="ru-RU" sz="2018" dirty="0">
              <a:latin typeface="Arial"/>
              <a:cs typeface="Arial"/>
            </a:endParaRPr>
          </a:p>
          <a:p>
            <a:pPr algn="ctr"/>
            <a:r>
              <a:rPr lang="en-US" sz="1575" dirty="0"/>
              <a:t>j</a:t>
            </a:r>
            <a:r>
              <a:rPr lang="ru-RU" sz="1575" dirty="0"/>
              <a:t>a</a:t>
            </a:r>
            <a:r>
              <a:rPr lang="en-US" sz="1575" dirty="0"/>
              <a:t>r</a:t>
            </a:r>
            <a:r>
              <a:rPr lang="ru-RU" sz="1575" dirty="0"/>
              <a:t>k</a:t>
            </a:r>
            <a:r>
              <a:rPr lang="en-US" sz="1575" dirty="0"/>
              <a:t>o</a:t>
            </a:r>
            <a:r>
              <a:rPr lang="ru-RU" sz="1575" dirty="0"/>
              <a:t>v@roseltorg.ru</a:t>
            </a:r>
          </a:p>
          <a:p>
            <a:pPr marL="1055569" marR="1048070" algn="ctr">
              <a:lnSpc>
                <a:spcPts val="2726"/>
              </a:lnSpc>
            </a:pPr>
            <a:endParaRPr sz="1575" dirty="0">
              <a:latin typeface="Tahoma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515EE-9F67-4B63-A9D0-CE753C9D6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66" y="991038"/>
            <a:ext cx="2531257" cy="4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91038"/>
            <a:ext cx="7128791" cy="665458"/>
          </a:xfrm>
        </p:spPr>
        <p:txBody>
          <a:bodyPr/>
          <a:lstStyle/>
          <a:p>
            <a:r>
              <a:rPr lang="ru-RU" dirty="0"/>
              <a:t>2. Аккредитация на электронной торговой площадке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00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D93EB-9642-419D-9C4A-FA81489B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2" y="483518"/>
            <a:ext cx="71159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D423B4-0D71-4BF9-A1D0-823F7F7BC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" y="51470"/>
            <a:ext cx="5940425" cy="3063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A9DA5-2A75-48D7-91A4-41E1EDD5E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067694"/>
            <a:ext cx="5940425" cy="2939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42702-C365-44A2-94B0-A4F6F2D22E4E}"/>
              </a:ext>
            </a:extLst>
          </p:cNvPr>
          <p:cNvSpPr txBox="1"/>
          <p:nvPr/>
        </p:nvSpPr>
        <p:spPr>
          <a:xfrm>
            <a:off x="358587" y="4176112"/>
            <a:ext cx="8426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Максимальный срок рассмотрения заявки составляет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составляет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5 рабочих </a:t>
            </a:r>
            <a:r>
              <a:rPr lang="ru-RU" sz="160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дней для юридических лиц и индивидуальных предпринимателей и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3 рабочих </a:t>
            </a:r>
            <a:r>
              <a:rPr lang="ru-RU" sz="160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дня для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физических лиц. По результатам рассмотрения Вам придёт уведомление.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2137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4FDDB-D7CA-4ACC-B347-FF13AF1D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06" y="-164554"/>
            <a:ext cx="5940425" cy="2908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D53606-9EE2-4182-94FC-C47C9FB9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499742"/>
            <a:ext cx="5940425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BD523-0CFE-4D3C-BB20-D56FD4008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40" y="267494"/>
            <a:ext cx="5940425" cy="43554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331566-DAB3-4AB4-A843-849080E73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00874"/>
            <a:ext cx="5044306" cy="43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0" rIns="360000" bIns="1080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anose="020B0606020202030204" pitchFamily="34" charset="0"/>
              <a:buChar char="▬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Учредительные документы (юридическое лицо)/ паспорт все страницы (физическое лицо/ИП)</a:t>
            </a:r>
          </a:p>
          <a:p>
            <a:pPr lvl="1" eaLnBrk="1" hangingPunct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anose="020B0606020202030204" pitchFamily="34" charset="0"/>
              <a:buChar char="▬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ЕГЮЛ или ЕГРИП</a:t>
            </a:r>
          </a:p>
          <a:p>
            <a:pPr lvl="1" eaLnBrk="1" hangingPunct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anose="020B0606020202030204" pitchFamily="34" charset="0"/>
              <a:buChar char="▬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одобрении или о совершении крупной сделки либо копия данного решения (юридическое лицо)</a:t>
            </a:r>
          </a:p>
          <a:p>
            <a:pPr lvl="1" eaLnBrk="1" hangingPunct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anose="020B0606020202030204" pitchFamily="34" charset="0"/>
              <a:buChar char="▬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назначение руководителя предприятия (юридическое лицо)</a:t>
            </a:r>
          </a:p>
          <a:p>
            <a:pPr lvl="1" eaLnBrk="1" hangingPunct="1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anose="020B0606020202030204" pitchFamily="34" charset="0"/>
              <a:buChar char="▬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Сканированные страницы паспорта</a:t>
            </a:r>
          </a:p>
        </p:txBody>
      </p:sp>
    </p:spTree>
    <p:extLst>
      <p:ext uri="{BB962C8B-B14F-4D97-AF65-F5344CB8AC3E}">
        <p14:creationId xmlns:p14="http://schemas.microsoft.com/office/powerpoint/2010/main" val="5980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4870" y="0"/>
            <a:ext cx="4499781" cy="5137875"/>
          </a:xfrm>
          <a:custGeom>
            <a:avLst/>
            <a:gdLst/>
            <a:ahLst/>
            <a:cxnLst/>
            <a:rect l="l" t="t" r="r" b="b"/>
            <a:pathLst>
              <a:path w="4572000" h="5220335">
                <a:moveTo>
                  <a:pt x="4572000" y="0"/>
                </a:moveTo>
                <a:lnTo>
                  <a:pt x="0" y="0"/>
                </a:lnTo>
                <a:lnTo>
                  <a:pt x="0" y="5220004"/>
                </a:lnTo>
                <a:lnTo>
                  <a:pt x="4572000" y="5220004"/>
                </a:lnTo>
                <a:lnTo>
                  <a:pt x="4572000" y="0"/>
                </a:lnTo>
                <a:close/>
              </a:path>
            </a:pathLst>
          </a:custGeom>
          <a:solidFill>
            <a:srgbClr val="006099"/>
          </a:solidFill>
        </p:spPr>
        <p:txBody>
          <a:bodyPr wrap="square" lIns="0" tIns="0" rIns="0" bIns="0" rtlCol="0"/>
          <a:lstStyle/>
          <a:p>
            <a:endParaRPr sz="177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6728" y="453024"/>
            <a:ext cx="1681793" cy="28962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pc="-20" dirty="0">
                <a:solidFill>
                  <a:srgbClr val="FFFFFF"/>
                </a:solidFill>
                <a:latin typeface="Tahoma"/>
                <a:cs typeface="Tahoma"/>
              </a:rPr>
              <a:t>СТАТИСТИКА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127" y="2075847"/>
            <a:ext cx="1740540" cy="68496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2165" spc="10" dirty="0">
                <a:solidFill>
                  <a:srgbClr val="006099"/>
                </a:solidFill>
                <a:latin typeface="Tahoma"/>
                <a:cs typeface="Tahoma"/>
              </a:rPr>
              <a:t>УЧРЕДИТЕЛИ  </a:t>
            </a:r>
            <a:r>
              <a:rPr sz="2165" spc="34" dirty="0">
                <a:solidFill>
                  <a:srgbClr val="006099"/>
                </a:solidFill>
                <a:latin typeface="Tahoma"/>
                <a:cs typeface="Tahoma"/>
              </a:rPr>
              <a:t>КОМПАНИИ</a:t>
            </a:r>
            <a:endParaRPr sz="2165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234" y="3947290"/>
            <a:ext cx="212046" cy="393731"/>
          </a:xfrm>
          <a:prstGeom prst="rect">
            <a:avLst/>
          </a:prstGeom>
        </p:spPr>
        <p:txBody>
          <a:bodyPr vert="vert270" wrap="square" lIns="0" tIns="11874" rIns="0" bIns="0" rtlCol="0">
            <a:spAutoFit/>
          </a:bodyPr>
          <a:lstStyle/>
          <a:p>
            <a:pPr marL="12499">
              <a:spcBef>
                <a:spcPts val="93"/>
              </a:spcBef>
            </a:pPr>
            <a:r>
              <a:rPr sz="1378" dirty="0">
                <a:solidFill>
                  <a:srgbClr val="0A2872"/>
                </a:solidFill>
                <a:latin typeface="Tahoma"/>
                <a:cs typeface="Tahoma"/>
              </a:rPr>
              <a:t>48%</a:t>
            </a:r>
            <a:endParaRPr sz="1378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234" y="3175107"/>
            <a:ext cx="424090" cy="372482"/>
          </a:xfrm>
          <a:prstGeom prst="rect">
            <a:avLst/>
          </a:prstGeom>
        </p:spPr>
        <p:txBody>
          <a:bodyPr vert="vert270" wrap="square" lIns="0" tIns="11874" rIns="0" bIns="0" rtlCol="0">
            <a:spAutoFit/>
          </a:bodyPr>
          <a:lstStyle/>
          <a:p>
            <a:pPr marL="12499">
              <a:spcBef>
                <a:spcPts val="93"/>
              </a:spcBef>
            </a:pPr>
            <a:r>
              <a:rPr sz="1378" dirty="0">
                <a:solidFill>
                  <a:srgbClr val="ED1C24"/>
                </a:solidFill>
                <a:latin typeface="Tahoma"/>
                <a:cs typeface="Tahoma"/>
              </a:rPr>
              <a:t>52%</a:t>
            </a:r>
            <a:endParaRPr sz="1378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313" y="1245448"/>
            <a:ext cx="2134896" cy="512758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lnSpc>
                <a:spcPts val="2510"/>
              </a:lnSpc>
              <a:spcBef>
                <a:spcPts val="98"/>
              </a:spcBef>
            </a:pPr>
            <a:r>
              <a:rPr sz="2165" spc="34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165" spc="10" dirty="0">
                <a:solidFill>
                  <a:srgbClr val="FFFFFF"/>
                </a:solidFill>
                <a:latin typeface="Tahoma"/>
                <a:cs typeface="Tahoma"/>
              </a:rPr>
              <a:t>олее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49" dirty="0">
                <a:solidFill>
                  <a:srgbClr val="FFFFFF"/>
                </a:solidFill>
                <a:latin typeface="Tahoma"/>
                <a:cs typeface="Tahoma"/>
              </a:rPr>
              <a:t>330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15" dirty="0">
                <a:solidFill>
                  <a:srgbClr val="FFFFFF"/>
                </a:solidFill>
                <a:latin typeface="Tahoma"/>
                <a:cs typeface="Tahoma"/>
              </a:rPr>
              <a:t>тысяч</a:t>
            </a:r>
            <a:endParaRPr sz="2165">
              <a:latin typeface="Tahoma"/>
              <a:cs typeface="Tahoma"/>
            </a:endParaRPr>
          </a:p>
          <a:p>
            <a:pPr marL="12499">
              <a:lnSpc>
                <a:spcPts val="1447"/>
              </a:lnSpc>
            </a:pPr>
            <a:r>
              <a:rPr sz="1279" spc="25" dirty="0">
                <a:solidFill>
                  <a:srgbClr val="FFFFFF"/>
                </a:solidFill>
                <a:latin typeface="Tahoma"/>
                <a:cs typeface="Tahoma"/>
              </a:rPr>
              <a:t>поставщиков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7313" y="2043542"/>
            <a:ext cx="2151145" cy="512758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lnSpc>
                <a:spcPts val="2510"/>
              </a:lnSpc>
              <a:spcBef>
                <a:spcPts val="98"/>
              </a:spcBef>
            </a:pPr>
            <a:r>
              <a:rPr sz="2165" spc="34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165" spc="10" dirty="0">
                <a:solidFill>
                  <a:srgbClr val="FFFFFF"/>
                </a:solidFill>
                <a:latin typeface="Tahoma"/>
                <a:cs typeface="Tahoma"/>
              </a:rPr>
              <a:t>олее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89" dirty="0">
                <a:solidFill>
                  <a:srgbClr val="FFFFFF"/>
                </a:solidFill>
                <a:latin typeface="Tahoma"/>
                <a:cs typeface="Tahoma"/>
              </a:rPr>
              <a:t>280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15" dirty="0">
                <a:solidFill>
                  <a:srgbClr val="FFFFFF"/>
                </a:solidFill>
                <a:latin typeface="Tahoma"/>
                <a:cs typeface="Tahoma"/>
              </a:rPr>
              <a:t>тысяч</a:t>
            </a:r>
            <a:endParaRPr sz="2165">
              <a:latin typeface="Tahoma"/>
              <a:cs typeface="Tahoma"/>
            </a:endParaRPr>
          </a:p>
          <a:p>
            <a:pPr marL="12499">
              <a:lnSpc>
                <a:spcPts val="1447"/>
              </a:lnSpc>
            </a:pPr>
            <a:r>
              <a:rPr sz="1279" spc="25" dirty="0">
                <a:solidFill>
                  <a:srgbClr val="FFFFFF"/>
                </a:solidFill>
                <a:latin typeface="Tahoma"/>
                <a:cs typeface="Tahoma"/>
              </a:rPr>
              <a:t>заказчиков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7313" y="2849433"/>
            <a:ext cx="2216767" cy="512758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lnSpc>
                <a:spcPts val="2510"/>
              </a:lnSpc>
              <a:spcBef>
                <a:spcPts val="98"/>
              </a:spcBef>
            </a:pPr>
            <a:r>
              <a:rPr sz="2165" spc="10" dirty="0">
                <a:solidFill>
                  <a:srgbClr val="FFFFFF"/>
                </a:solidFill>
                <a:latin typeface="Tahoma"/>
                <a:cs typeface="Tahoma"/>
              </a:rPr>
              <a:t>Свыше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3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108" dirty="0">
                <a:solidFill>
                  <a:srgbClr val="FFFFFF"/>
                </a:solidFill>
                <a:latin typeface="Tahoma"/>
                <a:cs typeface="Tahoma"/>
              </a:rPr>
              <a:t>000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108" dirty="0">
                <a:solidFill>
                  <a:srgbClr val="FFFFFF"/>
                </a:solidFill>
                <a:latin typeface="Tahoma"/>
                <a:cs typeface="Tahoma"/>
              </a:rPr>
              <a:t>000</a:t>
            </a:r>
            <a:endParaRPr sz="2165">
              <a:latin typeface="Tahoma"/>
              <a:cs typeface="Tahoma"/>
            </a:endParaRPr>
          </a:p>
          <a:p>
            <a:pPr marL="12499">
              <a:lnSpc>
                <a:spcPts val="1447"/>
              </a:lnSpc>
            </a:pPr>
            <a:r>
              <a:rPr sz="1279" spc="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79" spc="39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1279" spc="1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279" spc="30" dirty="0">
                <a:solidFill>
                  <a:srgbClr val="FFFFFF"/>
                </a:solidFill>
                <a:latin typeface="Tahoma"/>
                <a:cs typeface="Tahoma"/>
              </a:rPr>
              <a:t>ов</a:t>
            </a:r>
            <a:r>
              <a:rPr sz="1279" spc="-11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9" spc="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79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79" spc="25" dirty="0">
                <a:solidFill>
                  <a:srgbClr val="FFFFFF"/>
                </a:solidFill>
                <a:latin typeface="Tahoma"/>
                <a:cs typeface="Tahoma"/>
              </a:rPr>
              <a:t>ъявлено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7313" y="3682684"/>
            <a:ext cx="1891783" cy="512758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lnSpc>
                <a:spcPts val="2510"/>
              </a:lnSpc>
              <a:spcBef>
                <a:spcPts val="98"/>
              </a:spcBef>
            </a:pPr>
            <a:r>
              <a:rPr sz="2165" spc="10" dirty="0">
                <a:solidFill>
                  <a:srgbClr val="FFFFFF"/>
                </a:solidFill>
                <a:latin typeface="Tahoma"/>
                <a:cs typeface="Tahoma"/>
              </a:rPr>
              <a:t>Свыше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-103" dirty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r>
              <a:rPr sz="2165" spc="-19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65" spc="34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165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165" spc="10" dirty="0">
                <a:solidFill>
                  <a:srgbClr val="FFFFFF"/>
                </a:solidFill>
                <a:latin typeface="Tahoma"/>
                <a:cs typeface="Tahoma"/>
              </a:rPr>
              <a:t>лн</a:t>
            </a:r>
            <a:endParaRPr sz="2165">
              <a:latin typeface="Tahoma"/>
              <a:cs typeface="Tahoma"/>
            </a:endParaRPr>
          </a:p>
          <a:p>
            <a:pPr marL="12499">
              <a:lnSpc>
                <a:spcPts val="1447"/>
              </a:lnSpc>
            </a:pPr>
            <a:r>
              <a:rPr sz="1279" spc="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79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79" spc="69" dirty="0">
                <a:solidFill>
                  <a:srgbClr val="FFFFFF"/>
                </a:solidFill>
                <a:latin typeface="Tahoma"/>
                <a:cs typeface="Tahoma"/>
              </a:rPr>
              <a:t>ъем</a:t>
            </a:r>
            <a:r>
              <a:rPr sz="1279" spc="-11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79" spc="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79" spc="39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1279" spc="1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279" spc="30" dirty="0">
                <a:solidFill>
                  <a:srgbClr val="FFFFFF"/>
                </a:solidFill>
                <a:latin typeface="Tahoma"/>
                <a:cs typeface="Tahoma"/>
              </a:rPr>
              <a:t>ов</a:t>
            </a:r>
            <a:endParaRPr sz="1279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" y="1175863"/>
            <a:ext cx="3839187" cy="564973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1181" spc="5" dirty="0">
                <a:solidFill>
                  <a:srgbClr val="231F20"/>
                </a:solidFill>
                <a:latin typeface="Tahoma"/>
                <a:cs typeface="Tahoma"/>
              </a:rPr>
              <a:t>Компания 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представляет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собой совокупность </a:t>
            </a:r>
            <a:r>
              <a:rPr sz="1181" spc="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информационных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-15" dirty="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ехнических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ср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sz="1181" spc="-20" dirty="0">
                <a:solidFill>
                  <a:srgbClr val="231F20"/>
                </a:solidFill>
                <a:latin typeface="Tahoma"/>
                <a:cs typeface="Tahoma"/>
              </a:rPr>
              <a:t>дств,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sz="1181" spc="-15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181" spc="10" dirty="0">
                <a:solidFill>
                  <a:srgbClr val="231F20"/>
                </a:solidFill>
                <a:latin typeface="Tahoma"/>
                <a:cs typeface="Tahoma"/>
              </a:rPr>
              <a:t>зв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ляющих 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пров</a:t>
            </a:r>
            <a:r>
              <a:rPr sz="1181" spc="-20" dirty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дить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проц</a:t>
            </a:r>
            <a:r>
              <a:rPr sz="1181" spc="-10" dirty="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sz="1181" spc="-20" dirty="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уры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0" dirty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э</a:t>
            </a:r>
            <a:r>
              <a:rPr sz="1181" spc="5" dirty="0">
                <a:solidFill>
                  <a:srgbClr val="231F20"/>
                </a:solidFill>
                <a:latin typeface="Tahoma"/>
                <a:cs typeface="Tahoma"/>
              </a:rPr>
              <a:t>лектронном</a:t>
            </a:r>
            <a:r>
              <a:rPr sz="1181" spc="-112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dirty="0">
                <a:solidFill>
                  <a:srgbClr val="231F20"/>
                </a:solidFill>
                <a:latin typeface="Tahoma"/>
                <a:cs typeface="Tahoma"/>
              </a:rPr>
              <a:t>виде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7100" y="3120050"/>
            <a:ext cx="999326" cy="34591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sz="1083" spc="15" dirty="0">
                <a:solidFill>
                  <a:srgbClr val="222222"/>
                </a:solidFill>
                <a:latin typeface="Tahoma"/>
                <a:cs typeface="Tahoma"/>
              </a:rPr>
              <a:t>Прави</a:t>
            </a:r>
            <a:r>
              <a:rPr sz="1083" dirty="0">
                <a:solidFill>
                  <a:srgbClr val="222222"/>
                </a:solidFill>
                <a:latin typeface="Tahoma"/>
                <a:cs typeface="Tahoma"/>
              </a:rPr>
              <a:t>т</a:t>
            </a:r>
            <a:r>
              <a:rPr sz="1083" spc="15" dirty="0">
                <a:solidFill>
                  <a:srgbClr val="222222"/>
                </a:solidFill>
                <a:latin typeface="Tahoma"/>
                <a:cs typeface="Tahoma"/>
              </a:rPr>
              <a:t>ельство  </a:t>
            </a:r>
            <a:r>
              <a:rPr sz="1083" spc="34" dirty="0">
                <a:solidFill>
                  <a:srgbClr val="222222"/>
                </a:solidFill>
                <a:latin typeface="Tahoma"/>
                <a:cs typeface="Tahoma"/>
              </a:rPr>
              <a:t>Москвы</a:t>
            </a:r>
            <a:endParaRPr sz="1083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120" y="3004140"/>
            <a:ext cx="1541264" cy="1509374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82077" y="3056958"/>
            <a:ext cx="561848" cy="667468"/>
            <a:chOff x="2346930" y="3106021"/>
            <a:chExt cx="570865" cy="678180"/>
          </a:xfrm>
        </p:grpSpPr>
        <p:sp>
          <p:nvSpPr>
            <p:cNvPr id="16" name="object 16"/>
            <p:cNvSpPr/>
            <p:nvPr/>
          </p:nvSpPr>
          <p:spPr>
            <a:xfrm>
              <a:off x="2346930" y="3106021"/>
              <a:ext cx="570865" cy="678180"/>
            </a:xfrm>
            <a:custGeom>
              <a:avLst/>
              <a:gdLst/>
              <a:ahLst/>
              <a:cxnLst/>
              <a:rect l="l" t="t" r="r" b="b"/>
              <a:pathLst>
                <a:path w="570864" h="678179">
                  <a:moveTo>
                    <a:pt x="570826" y="0"/>
                  </a:moveTo>
                  <a:lnTo>
                    <a:pt x="0" y="0"/>
                  </a:lnTo>
                  <a:lnTo>
                    <a:pt x="0" y="539546"/>
                  </a:lnTo>
                  <a:lnTo>
                    <a:pt x="10960" y="583933"/>
                  </a:lnTo>
                  <a:lnTo>
                    <a:pt x="39839" y="616280"/>
                  </a:lnTo>
                  <a:lnTo>
                    <a:pt x="79679" y="632320"/>
                  </a:lnTo>
                  <a:lnTo>
                    <a:pt x="111226" y="635266"/>
                  </a:lnTo>
                  <a:lnTo>
                    <a:pt x="182079" y="635266"/>
                  </a:lnTo>
                  <a:lnTo>
                    <a:pt x="186626" y="635533"/>
                  </a:lnTo>
                  <a:lnTo>
                    <a:pt x="191173" y="635533"/>
                  </a:lnTo>
                  <a:lnTo>
                    <a:pt x="195440" y="636066"/>
                  </a:lnTo>
                  <a:lnTo>
                    <a:pt x="199720" y="636333"/>
                  </a:lnTo>
                  <a:lnTo>
                    <a:pt x="203733" y="636866"/>
                  </a:lnTo>
                  <a:lnTo>
                    <a:pt x="207746" y="637667"/>
                  </a:lnTo>
                  <a:lnTo>
                    <a:pt x="211759" y="638200"/>
                  </a:lnTo>
                  <a:lnTo>
                    <a:pt x="219506" y="639813"/>
                  </a:lnTo>
                  <a:lnTo>
                    <a:pt x="233413" y="644080"/>
                  </a:lnTo>
                  <a:lnTo>
                    <a:pt x="243306" y="648093"/>
                  </a:lnTo>
                  <a:lnTo>
                    <a:pt x="246240" y="649706"/>
                  </a:lnTo>
                  <a:lnTo>
                    <a:pt x="252399" y="652640"/>
                  </a:lnTo>
                  <a:lnTo>
                    <a:pt x="258013" y="655853"/>
                  </a:lnTo>
                  <a:lnTo>
                    <a:pt x="268706" y="663333"/>
                  </a:lnTo>
                  <a:lnTo>
                    <a:pt x="278333" y="671360"/>
                  </a:lnTo>
                  <a:lnTo>
                    <a:pt x="285280" y="678040"/>
                  </a:lnTo>
                  <a:lnTo>
                    <a:pt x="292227" y="671360"/>
                  </a:lnTo>
                  <a:lnTo>
                    <a:pt x="301853" y="663333"/>
                  </a:lnTo>
                  <a:lnTo>
                    <a:pt x="312547" y="655853"/>
                  </a:lnTo>
                  <a:lnTo>
                    <a:pt x="321106" y="651040"/>
                  </a:lnTo>
                  <a:lnTo>
                    <a:pt x="324319" y="649706"/>
                  </a:lnTo>
                  <a:lnTo>
                    <a:pt x="327253" y="648093"/>
                  </a:lnTo>
                  <a:lnTo>
                    <a:pt x="337146" y="644080"/>
                  </a:lnTo>
                  <a:lnTo>
                    <a:pt x="351320" y="639813"/>
                  </a:lnTo>
                  <a:lnTo>
                    <a:pt x="358800" y="638200"/>
                  </a:lnTo>
                  <a:lnTo>
                    <a:pt x="362813" y="637667"/>
                  </a:lnTo>
                  <a:lnTo>
                    <a:pt x="366826" y="636866"/>
                  </a:lnTo>
                  <a:lnTo>
                    <a:pt x="370840" y="636333"/>
                  </a:lnTo>
                  <a:lnTo>
                    <a:pt x="375119" y="636066"/>
                  </a:lnTo>
                  <a:lnTo>
                    <a:pt x="379387" y="635533"/>
                  </a:lnTo>
                  <a:lnTo>
                    <a:pt x="383933" y="635533"/>
                  </a:lnTo>
                  <a:lnTo>
                    <a:pt x="388480" y="635266"/>
                  </a:lnTo>
                  <a:lnTo>
                    <a:pt x="459333" y="635266"/>
                  </a:lnTo>
                  <a:lnTo>
                    <a:pt x="472440" y="634733"/>
                  </a:lnTo>
                  <a:lnTo>
                    <a:pt x="478853" y="634199"/>
                  </a:lnTo>
                  <a:lnTo>
                    <a:pt x="484733" y="633120"/>
                  </a:lnTo>
                  <a:lnTo>
                    <a:pt x="490880" y="632320"/>
                  </a:lnTo>
                  <a:lnTo>
                    <a:pt x="530720" y="616280"/>
                  </a:lnTo>
                  <a:lnTo>
                    <a:pt x="559600" y="583933"/>
                  </a:lnTo>
                  <a:lnTo>
                    <a:pt x="570293" y="544893"/>
                  </a:lnTo>
                  <a:lnTo>
                    <a:pt x="570826" y="534200"/>
                  </a:lnTo>
                  <a:lnTo>
                    <a:pt x="57082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7" name="object 17"/>
            <p:cNvSpPr/>
            <p:nvPr/>
          </p:nvSpPr>
          <p:spPr>
            <a:xfrm>
              <a:off x="2350138" y="3109495"/>
              <a:ext cx="563880" cy="669925"/>
            </a:xfrm>
            <a:custGeom>
              <a:avLst/>
              <a:gdLst/>
              <a:ahLst/>
              <a:cxnLst/>
              <a:rect l="l" t="t" r="r" b="b"/>
              <a:pathLst>
                <a:path w="563880" h="669925">
                  <a:moveTo>
                    <a:pt x="563880" y="0"/>
                  </a:moveTo>
                  <a:lnTo>
                    <a:pt x="0" y="0"/>
                  </a:lnTo>
                  <a:lnTo>
                    <a:pt x="0" y="530720"/>
                  </a:lnTo>
                  <a:lnTo>
                    <a:pt x="6875" y="570105"/>
                  </a:lnTo>
                  <a:lnTo>
                    <a:pt x="27336" y="600968"/>
                  </a:lnTo>
                  <a:lnTo>
                    <a:pt x="61132" y="621104"/>
                  </a:lnTo>
                  <a:lnTo>
                    <a:pt x="108013" y="628307"/>
                  </a:lnTo>
                  <a:lnTo>
                    <a:pt x="174320" y="628307"/>
                  </a:lnTo>
                  <a:lnTo>
                    <a:pt x="209204" y="631437"/>
                  </a:lnTo>
                  <a:lnTo>
                    <a:pt x="238223" y="640108"/>
                  </a:lnTo>
                  <a:lnTo>
                    <a:pt x="262227" y="653242"/>
                  </a:lnTo>
                  <a:lnTo>
                    <a:pt x="282067" y="669759"/>
                  </a:lnTo>
                  <a:lnTo>
                    <a:pt x="301876" y="653242"/>
                  </a:lnTo>
                  <a:lnTo>
                    <a:pt x="325821" y="640108"/>
                  </a:lnTo>
                  <a:lnTo>
                    <a:pt x="354829" y="631437"/>
                  </a:lnTo>
                  <a:lnTo>
                    <a:pt x="389826" y="628307"/>
                  </a:lnTo>
                  <a:lnTo>
                    <a:pt x="456133" y="628307"/>
                  </a:lnTo>
                  <a:lnTo>
                    <a:pt x="502972" y="621104"/>
                  </a:lnTo>
                  <a:lnTo>
                    <a:pt x="536676" y="600968"/>
                  </a:lnTo>
                  <a:lnTo>
                    <a:pt x="557045" y="570105"/>
                  </a:lnTo>
                  <a:lnTo>
                    <a:pt x="563880" y="53072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5434" y="3135430"/>
              <a:ext cx="500380" cy="579120"/>
            </a:xfrm>
            <a:custGeom>
              <a:avLst/>
              <a:gdLst/>
              <a:ahLst/>
              <a:cxnLst/>
              <a:rect l="l" t="t" r="r" b="b"/>
              <a:pathLst>
                <a:path w="500380" h="579120">
                  <a:moveTo>
                    <a:pt x="267360" y="561340"/>
                  </a:moveTo>
                  <a:lnTo>
                    <a:pt x="182613" y="561340"/>
                  </a:lnTo>
                  <a:lnTo>
                    <a:pt x="187693" y="562610"/>
                  </a:lnTo>
                  <a:lnTo>
                    <a:pt x="190360" y="562610"/>
                  </a:lnTo>
                  <a:lnTo>
                    <a:pt x="192227" y="563880"/>
                  </a:lnTo>
                  <a:lnTo>
                    <a:pt x="193573" y="566420"/>
                  </a:lnTo>
                  <a:lnTo>
                    <a:pt x="197377" y="568960"/>
                  </a:lnTo>
                  <a:lnTo>
                    <a:pt x="200556" y="568960"/>
                  </a:lnTo>
                  <a:lnTo>
                    <a:pt x="205190" y="570230"/>
                  </a:lnTo>
                  <a:lnTo>
                    <a:pt x="213360" y="574040"/>
                  </a:lnTo>
                  <a:lnTo>
                    <a:pt x="222707" y="574040"/>
                  </a:lnTo>
                  <a:lnTo>
                    <a:pt x="223786" y="579120"/>
                  </a:lnTo>
                  <a:lnTo>
                    <a:pt x="225120" y="575310"/>
                  </a:lnTo>
                  <a:lnTo>
                    <a:pt x="226187" y="572770"/>
                  </a:lnTo>
                  <a:lnTo>
                    <a:pt x="225653" y="570230"/>
                  </a:lnTo>
                  <a:lnTo>
                    <a:pt x="223520" y="568960"/>
                  </a:lnTo>
                  <a:lnTo>
                    <a:pt x="222215" y="565150"/>
                  </a:lnTo>
                  <a:lnTo>
                    <a:pt x="224720" y="563880"/>
                  </a:lnTo>
                  <a:lnTo>
                    <a:pt x="268427" y="563880"/>
                  </a:lnTo>
                  <a:lnTo>
                    <a:pt x="267360" y="561340"/>
                  </a:lnTo>
                  <a:close/>
                </a:path>
                <a:path w="500380" h="579120">
                  <a:moveTo>
                    <a:pt x="385813" y="565150"/>
                  </a:moveTo>
                  <a:lnTo>
                    <a:pt x="364653" y="565150"/>
                  </a:lnTo>
                  <a:lnTo>
                    <a:pt x="372973" y="566420"/>
                  </a:lnTo>
                  <a:lnTo>
                    <a:pt x="380293" y="568960"/>
                  </a:lnTo>
                  <a:lnTo>
                    <a:pt x="386613" y="575310"/>
                  </a:lnTo>
                  <a:lnTo>
                    <a:pt x="388213" y="571500"/>
                  </a:lnTo>
                  <a:lnTo>
                    <a:pt x="387946" y="568960"/>
                  </a:lnTo>
                  <a:lnTo>
                    <a:pt x="385813" y="565150"/>
                  </a:lnTo>
                  <a:close/>
                </a:path>
                <a:path w="500380" h="579120">
                  <a:moveTo>
                    <a:pt x="268427" y="563880"/>
                  </a:moveTo>
                  <a:lnTo>
                    <a:pt x="262013" y="563880"/>
                  </a:lnTo>
                  <a:lnTo>
                    <a:pt x="263347" y="566420"/>
                  </a:lnTo>
                  <a:lnTo>
                    <a:pt x="264426" y="574040"/>
                  </a:lnTo>
                  <a:lnTo>
                    <a:pt x="268427" y="563880"/>
                  </a:lnTo>
                  <a:close/>
                </a:path>
                <a:path w="500380" h="579120">
                  <a:moveTo>
                    <a:pt x="316560" y="552450"/>
                  </a:moveTo>
                  <a:lnTo>
                    <a:pt x="311213" y="554990"/>
                  </a:lnTo>
                  <a:lnTo>
                    <a:pt x="311213" y="560070"/>
                  </a:lnTo>
                  <a:lnTo>
                    <a:pt x="303987" y="562610"/>
                  </a:lnTo>
                  <a:lnTo>
                    <a:pt x="304266" y="567690"/>
                  </a:lnTo>
                  <a:lnTo>
                    <a:pt x="307467" y="574040"/>
                  </a:lnTo>
                  <a:lnTo>
                    <a:pt x="308884" y="567690"/>
                  </a:lnTo>
                  <a:lnTo>
                    <a:pt x="313583" y="566420"/>
                  </a:lnTo>
                  <a:lnTo>
                    <a:pt x="324379" y="566420"/>
                  </a:lnTo>
                  <a:lnTo>
                    <a:pt x="328320" y="565150"/>
                  </a:lnTo>
                  <a:lnTo>
                    <a:pt x="335813" y="563880"/>
                  </a:lnTo>
                  <a:lnTo>
                    <a:pt x="389165" y="563880"/>
                  </a:lnTo>
                  <a:lnTo>
                    <a:pt x="392516" y="562610"/>
                  </a:lnTo>
                  <a:lnTo>
                    <a:pt x="406684" y="562610"/>
                  </a:lnTo>
                  <a:lnTo>
                    <a:pt x="409600" y="554990"/>
                  </a:lnTo>
                  <a:lnTo>
                    <a:pt x="402653" y="554990"/>
                  </a:lnTo>
                  <a:lnTo>
                    <a:pt x="404414" y="553720"/>
                  </a:lnTo>
                  <a:lnTo>
                    <a:pt x="324307" y="553720"/>
                  </a:lnTo>
                  <a:lnTo>
                    <a:pt x="316560" y="552450"/>
                  </a:lnTo>
                  <a:close/>
                </a:path>
                <a:path w="500380" h="579120">
                  <a:moveTo>
                    <a:pt x="406684" y="562610"/>
                  </a:moveTo>
                  <a:lnTo>
                    <a:pt x="397970" y="562610"/>
                  </a:lnTo>
                  <a:lnTo>
                    <a:pt x="400618" y="565150"/>
                  </a:lnTo>
                  <a:lnTo>
                    <a:pt x="398907" y="571500"/>
                  </a:lnTo>
                  <a:lnTo>
                    <a:pt x="404253" y="568960"/>
                  </a:lnTo>
                  <a:lnTo>
                    <a:pt x="406684" y="562610"/>
                  </a:lnTo>
                  <a:close/>
                </a:path>
                <a:path w="500380" h="579120">
                  <a:moveTo>
                    <a:pt x="262013" y="563880"/>
                  </a:moveTo>
                  <a:lnTo>
                    <a:pt x="230435" y="563880"/>
                  </a:lnTo>
                  <a:lnTo>
                    <a:pt x="238760" y="565150"/>
                  </a:lnTo>
                  <a:lnTo>
                    <a:pt x="245440" y="568960"/>
                  </a:lnTo>
                  <a:lnTo>
                    <a:pt x="251587" y="570230"/>
                  </a:lnTo>
                  <a:lnTo>
                    <a:pt x="256400" y="568960"/>
                  </a:lnTo>
                  <a:lnTo>
                    <a:pt x="262013" y="563880"/>
                  </a:lnTo>
                  <a:close/>
                </a:path>
                <a:path w="500380" h="579120">
                  <a:moveTo>
                    <a:pt x="169506" y="546100"/>
                  </a:moveTo>
                  <a:lnTo>
                    <a:pt x="162293" y="546100"/>
                  </a:lnTo>
                  <a:lnTo>
                    <a:pt x="160947" y="554990"/>
                  </a:lnTo>
                  <a:lnTo>
                    <a:pt x="151866" y="554990"/>
                  </a:lnTo>
                  <a:lnTo>
                    <a:pt x="149186" y="560070"/>
                  </a:lnTo>
                  <a:lnTo>
                    <a:pt x="149453" y="568960"/>
                  </a:lnTo>
                  <a:lnTo>
                    <a:pt x="152133" y="562610"/>
                  </a:lnTo>
                  <a:lnTo>
                    <a:pt x="174053" y="562610"/>
                  </a:lnTo>
                  <a:lnTo>
                    <a:pt x="178066" y="561340"/>
                  </a:lnTo>
                  <a:lnTo>
                    <a:pt x="267360" y="561340"/>
                  </a:lnTo>
                  <a:lnTo>
                    <a:pt x="266827" y="560070"/>
                  </a:lnTo>
                  <a:lnTo>
                    <a:pt x="257467" y="560070"/>
                  </a:lnTo>
                  <a:lnTo>
                    <a:pt x="257238" y="557530"/>
                  </a:lnTo>
                  <a:lnTo>
                    <a:pt x="254800" y="557530"/>
                  </a:lnTo>
                  <a:lnTo>
                    <a:pt x="256667" y="551180"/>
                  </a:lnTo>
                  <a:lnTo>
                    <a:pt x="272707" y="551180"/>
                  </a:lnTo>
                  <a:lnTo>
                    <a:pt x="270573" y="548640"/>
                  </a:lnTo>
                  <a:lnTo>
                    <a:pt x="179400" y="548640"/>
                  </a:lnTo>
                  <a:lnTo>
                    <a:pt x="169506" y="546100"/>
                  </a:lnTo>
                  <a:close/>
                </a:path>
                <a:path w="500380" h="579120">
                  <a:moveTo>
                    <a:pt x="389165" y="563880"/>
                  </a:moveTo>
                  <a:lnTo>
                    <a:pt x="335813" y="563880"/>
                  </a:lnTo>
                  <a:lnTo>
                    <a:pt x="336613" y="567690"/>
                  </a:lnTo>
                  <a:lnTo>
                    <a:pt x="340093" y="568960"/>
                  </a:lnTo>
                  <a:lnTo>
                    <a:pt x="346773" y="568960"/>
                  </a:lnTo>
                  <a:lnTo>
                    <a:pt x="349173" y="567690"/>
                  </a:lnTo>
                  <a:lnTo>
                    <a:pt x="355333" y="567690"/>
                  </a:lnTo>
                  <a:lnTo>
                    <a:pt x="364653" y="565150"/>
                  </a:lnTo>
                  <a:lnTo>
                    <a:pt x="385813" y="565150"/>
                  </a:lnTo>
                  <a:lnTo>
                    <a:pt x="389165" y="563880"/>
                  </a:lnTo>
                  <a:close/>
                </a:path>
                <a:path w="500380" h="579120">
                  <a:moveTo>
                    <a:pt x="324379" y="566420"/>
                  </a:moveTo>
                  <a:lnTo>
                    <a:pt x="313583" y="566420"/>
                  </a:lnTo>
                  <a:lnTo>
                    <a:pt x="320438" y="567690"/>
                  </a:lnTo>
                  <a:lnTo>
                    <a:pt x="324379" y="566420"/>
                  </a:lnTo>
                  <a:close/>
                </a:path>
                <a:path w="500380" h="579120">
                  <a:moveTo>
                    <a:pt x="174053" y="562610"/>
                  </a:moveTo>
                  <a:lnTo>
                    <a:pt x="157213" y="562610"/>
                  </a:lnTo>
                  <a:lnTo>
                    <a:pt x="159880" y="563880"/>
                  </a:lnTo>
                  <a:lnTo>
                    <a:pt x="164693" y="563880"/>
                  </a:lnTo>
                  <a:lnTo>
                    <a:pt x="169773" y="565150"/>
                  </a:lnTo>
                  <a:lnTo>
                    <a:pt x="174053" y="562610"/>
                  </a:lnTo>
                  <a:close/>
                </a:path>
                <a:path w="500380" h="579120">
                  <a:moveTo>
                    <a:pt x="264960" y="551180"/>
                  </a:moveTo>
                  <a:lnTo>
                    <a:pt x="256667" y="551180"/>
                  </a:lnTo>
                  <a:lnTo>
                    <a:pt x="257467" y="560070"/>
                  </a:lnTo>
                  <a:lnTo>
                    <a:pt x="261480" y="552450"/>
                  </a:lnTo>
                  <a:lnTo>
                    <a:pt x="264960" y="551180"/>
                  </a:lnTo>
                  <a:close/>
                </a:path>
                <a:path w="500380" h="579120">
                  <a:moveTo>
                    <a:pt x="265760" y="557530"/>
                  </a:moveTo>
                  <a:lnTo>
                    <a:pt x="258804" y="557530"/>
                  </a:lnTo>
                  <a:lnTo>
                    <a:pt x="257467" y="560070"/>
                  </a:lnTo>
                  <a:lnTo>
                    <a:pt x="266827" y="560070"/>
                  </a:lnTo>
                  <a:lnTo>
                    <a:pt x="265760" y="557530"/>
                  </a:lnTo>
                  <a:close/>
                </a:path>
                <a:path w="500380" h="579120">
                  <a:moveTo>
                    <a:pt x="418490" y="552450"/>
                  </a:moveTo>
                  <a:lnTo>
                    <a:pt x="410805" y="552450"/>
                  </a:lnTo>
                  <a:lnTo>
                    <a:pt x="414231" y="556260"/>
                  </a:lnTo>
                  <a:lnTo>
                    <a:pt x="414147" y="560070"/>
                  </a:lnTo>
                  <a:lnTo>
                    <a:pt x="419227" y="557530"/>
                  </a:lnTo>
                  <a:lnTo>
                    <a:pt x="420027" y="553720"/>
                  </a:lnTo>
                  <a:lnTo>
                    <a:pt x="418490" y="552450"/>
                  </a:lnTo>
                  <a:close/>
                </a:path>
                <a:path w="500380" h="579120">
                  <a:moveTo>
                    <a:pt x="272707" y="551180"/>
                  </a:moveTo>
                  <a:lnTo>
                    <a:pt x="264960" y="551180"/>
                  </a:lnTo>
                  <a:lnTo>
                    <a:pt x="268427" y="552450"/>
                  </a:lnTo>
                  <a:lnTo>
                    <a:pt x="271907" y="556260"/>
                  </a:lnTo>
                  <a:lnTo>
                    <a:pt x="272707" y="551180"/>
                  </a:lnTo>
                  <a:close/>
                </a:path>
                <a:path w="500380" h="579120">
                  <a:moveTo>
                    <a:pt x="345166" y="546100"/>
                  </a:moveTo>
                  <a:lnTo>
                    <a:pt x="323507" y="546100"/>
                  </a:lnTo>
                  <a:lnTo>
                    <a:pt x="324307" y="548640"/>
                  </a:lnTo>
                  <a:lnTo>
                    <a:pt x="324307" y="553720"/>
                  </a:lnTo>
                  <a:lnTo>
                    <a:pt x="404414" y="553720"/>
                  </a:lnTo>
                  <a:lnTo>
                    <a:pt x="406176" y="552450"/>
                  </a:lnTo>
                  <a:lnTo>
                    <a:pt x="418490" y="552450"/>
                  </a:lnTo>
                  <a:lnTo>
                    <a:pt x="415417" y="549910"/>
                  </a:lnTo>
                  <a:lnTo>
                    <a:pt x="350253" y="549910"/>
                  </a:lnTo>
                  <a:lnTo>
                    <a:pt x="347306" y="547370"/>
                  </a:lnTo>
                  <a:lnTo>
                    <a:pt x="345166" y="546100"/>
                  </a:lnTo>
                  <a:close/>
                </a:path>
                <a:path w="500380" h="579120">
                  <a:moveTo>
                    <a:pt x="348640" y="539750"/>
                  </a:moveTo>
                  <a:lnTo>
                    <a:pt x="344093" y="542290"/>
                  </a:lnTo>
                  <a:lnTo>
                    <a:pt x="343027" y="544830"/>
                  </a:lnTo>
                  <a:lnTo>
                    <a:pt x="347306" y="547370"/>
                  </a:lnTo>
                  <a:lnTo>
                    <a:pt x="350253" y="549910"/>
                  </a:lnTo>
                  <a:lnTo>
                    <a:pt x="351853" y="549910"/>
                  </a:lnTo>
                  <a:lnTo>
                    <a:pt x="352386" y="548640"/>
                  </a:lnTo>
                  <a:lnTo>
                    <a:pt x="357733" y="547370"/>
                  </a:lnTo>
                  <a:lnTo>
                    <a:pt x="350253" y="544830"/>
                  </a:lnTo>
                  <a:lnTo>
                    <a:pt x="348640" y="539750"/>
                  </a:lnTo>
                  <a:close/>
                </a:path>
                <a:path w="500380" h="579120">
                  <a:moveTo>
                    <a:pt x="371581" y="539750"/>
                  </a:moveTo>
                  <a:lnTo>
                    <a:pt x="348640" y="539750"/>
                  </a:lnTo>
                  <a:lnTo>
                    <a:pt x="350253" y="544830"/>
                  </a:lnTo>
                  <a:lnTo>
                    <a:pt x="357733" y="547370"/>
                  </a:lnTo>
                  <a:lnTo>
                    <a:pt x="352386" y="548640"/>
                  </a:lnTo>
                  <a:lnTo>
                    <a:pt x="351853" y="549910"/>
                  </a:lnTo>
                  <a:lnTo>
                    <a:pt x="415417" y="549910"/>
                  </a:lnTo>
                  <a:lnTo>
                    <a:pt x="413880" y="548640"/>
                  </a:lnTo>
                  <a:lnTo>
                    <a:pt x="413480" y="546100"/>
                  </a:lnTo>
                  <a:lnTo>
                    <a:pt x="376186" y="546100"/>
                  </a:lnTo>
                  <a:lnTo>
                    <a:pt x="372973" y="542290"/>
                  </a:lnTo>
                  <a:lnTo>
                    <a:pt x="371581" y="539750"/>
                  </a:lnTo>
                  <a:close/>
                </a:path>
                <a:path w="500380" h="579120">
                  <a:moveTo>
                    <a:pt x="345105" y="487680"/>
                  </a:moveTo>
                  <a:lnTo>
                    <a:pt x="181800" y="487680"/>
                  </a:lnTo>
                  <a:lnTo>
                    <a:pt x="184480" y="492760"/>
                  </a:lnTo>
                  <a:lnTo>
                    <a:pt x="185082" y="499110"/>
                  </a:lnTo>
                  <a:lnTo>
                    <a:pt x="186686" y="501650"/>
                  </a:lnTo>
                  <a:lnTo>
                    <a:pt x="188391" y="505460"/>
                  </a:lnTo>
                  <a:lnTo>
                    <a:pt x="189293" y="510540"/>
                  </a:lnTo>
                  <a:lnTo>
                    <a:pt x="181335" y="519430"/>
                  </a:lnTo>
                  <a:lnTo>
                    <a:pt x="177390" y="527050"/>
                  </a:lnTo>
                  <a:lnTo>
                    <a:pt x="178460" y="533400"/>
                  </a:lnTo>
                  <a:lnTo>
                    <a:pt x="185547" y="538480"/>
                  </a:lnTo>
                  <a:lnTo>
                    <a:pt x="192773" y="544830"/>
                  </a:lnTo>
                  <a:lnTo>
                    <a:pt x="188760" y="547370"/>
                  </a:lnTo>
                  <a:lnTo>
                    <a:pt x="179400" y="548640"/>
                  </a:lnTo>
                  <a:lnTo>
                    <a:pt x="270573" y="548640"/>
                  </a:lnTo>
                  <a:lnTo>
                    <a:pt x="269506" y="547370"/>
                  </a:lnTo>
                  <a:lnTo>
                    <a:pt x="262547" y="546100"/>
                  </a:lnTo>
                  <a:lnTo>
                    <a:pt x="252653" y="546100"/>
                  </a:lnTo>
                  <a:lnTo>
                    <a:pt x="240752" y="541020"/>
                  </a:lnTo>
                  <a:lnTo>
                    <a:pt x="212013" y="541020"/>
                  </a:lnTo>
                  <a:lnTo>
                    <a:pt x="206133" y="535940"/>
                  </a:lnTo>
                  <a:lnTo>
                    <a:pt x="204533" y="532130"/>
                  </a:lnTo>
                  <a:lnTo>
                    <a:pt x="205867" y="530860"/>
                  </a:lnTo>
                  <a:lnTo>
                    <a:pt x="208813" y="528320"/>
                  </a:lnTo>
                  <a:lnTo>
                    <a:pt x="237697" y="528320"/>
                  </a:lnTo>
                  <a:lnTo>
                    <a:pt x="241693" y="525780"/>
                  </a:lnTo>
                  <a:lnTo>
                    <a:pt x="247840" y="524510"/>
                  </a:lnTo>
                  <a:lnTo>
                    <a:pt x="383667" y="524510"/>
                  </a:lnTo>
                  <a:lnTo>
                    <a:pt x="384733" y="523240"/>
                  </a:lnTo>
                  <a:lnTo>
                    <a:pt x="386346" y="520700"/>
                  </a:lnTo>
                  <a:lnTo>
                    <a:pt x="391352" y="518160"/>
                  </a:lnTo>
                  <a:lnTo>
                    <a:pt x="396135" y="514350"/>
                  </a:lnTo>
                  <a:lnTo>
                    <a:pt x="400969" y="509270"/>
                  </a:lnTo>
                  <a:lnTo>
                    <a:pt x="406133" y="500380"/>
                  </a:lnTo>
                  <a:lnTo>
                    <a:pt x="409449" y="497840"/>
                  </a:lnTo>
                  <a:lnTo>
                    <a:pt x="409921" y="496570"/>
                  </a:lnTo>
                  <a:lnTo>
                    <a:pt x="350913" y="496570"/>
                  </a:lnTo>
                  <a:lnTo>
                    <a:pt x="345265" y="488950"/>
                  </a:lnTo>
                  <a:lnTo>
                    <a:pt x="345105" y="487680"/>
                  </a:lnTo>
                  <a:close/>
                </a:path>
                <a:path w="500380" h="579120">
                  <a:moveTo>
                    <a:pt x="369893" y="534670"/>
                  </a:moveTo>
                  <a:lnTo>
                    <a:pt x="319493" y="534670"/>
                  </a:lnTo>
                  <a:lnTo>
                    <a:pt x="318693" y="538480"/>
                  </a:lnTo>
                  <a:lnTo>
                    <a:pt x="318427" y="544830"/>
                  </a:lnTo>
                  <a:lnTo>
                    <a:pt x="319493" y="547370"/>
                  </a:lnTo>
                  <a:lnTo>
                    <a:pt x="321640" y="546100"/>
                  </a:lnTo>
                  <a:lnTo>
                    <a:pt x="345166" y="546100"/>
                  </a:lnTo>
                  <a:lnTo>
                    <a:pt x="343027" y="544830"/>
                  </a:lnTo>
                  <a:lnTo>
                    <a:pt x="344093" y="542290"/>
                  </a:lnTo>
                  <a:lnTo>
                    <a:pt x="348640" y="539750"/>
                  </a:lnTo>
                  <a:lnTo>
                    <a:pt x="371581" y="539750"/>
                  </a:lnTo>
                  <a:lnTo>
                    <a:pt x="369493" y="535940"/>
                  </a:lnTo>
                  <a:lnTo>
                    <a:pt x="369893" y="534670"/>
                  </a:lnTo>
                  <a:close/>
                </a:path>
                <a:path w="500380" h="579120">
                  <a:moveTo>
                    <a:pt x="260946" y="541020"/>
                  </a:moveTo>
                  <a:lnTo>
                    <a:pt x="257467" y="541020"/>
                  </a:lnTo>
                  <a:lnTo>
                    <a:pt x="252653" y="546100"/>
                  </a:lnTo>
                  <a:lnTo>
                    <a:pt x="262547" y="546100"/>
                  </a:lnTo>
                  <a:lnTo>
                    <a:pt x="260946" y="541020"/>
                  </a:lnTo>
                  <a:close/>
                </a:path>
                <a:path w="500380" h="579120">
                  <a:moveTo>
                    <a:pt x="398907" y="537210"/>
                  </a:moveTo>
                  <a:lnTo>
                    <a:pt x="394093" y="537210"/>
                  </a:lnTo>
                  <a:lnTo>
                    <a:pt x="387680" y="543560"/>
                  </a:lnTo>
                  <a:lnTo>
                    <a:pt x="381266" y="546100"/>
                  </a:lnTo>
                  <a:lnTo>
                    <a:pt x="413480" y="546100"/>
                  </a:lnTo>
                  <a:lnTo>
                    <a:pt x="413280" y="544830"/>
                  </a:lnTo>
                  <a:lnTo>
                    <a:pt x="402653" y="544830"/>
                  </a:lnTo>
                  <a:lnTo>
                    <a:pt x="398907" y="537210"/>
                  </a:lnTo>
                  <a:close/>
                </a:path>
                <a:path w="500380" h="579120">
                  <a:moveTo>
                    <a:pt x="304261" y="537210"/>
                  </a:moveTo>
                  <a:lnTo>
                    <a:pt x="288213" y="537210"/>
                  </a:lnTo>
                  <a:lnTo>
                    <a:pt x="290893" y="539750"/>
                  </a:lnTo>
                  <a:lnTo>
                    <a:pt x="293827" y="544830"/>
                  </a:lnTo>
                  <a:lnTo>
                    <a:pt x="296773" y="544830"/>
                  </a:lnTo>
                  <a:lnTo>
                    <a:pt x="299453" y="541020"/>
                  </a:lnTo>
                  <a:lnTo>
                    <a:pt x="304261" y="537210"/>
                  </a:lnTo>
                  <a:close/>
                </a:path>
                <a:path w="500380" h="579120">
                  <a:moveTo>
                    <a:pt x="409333" y="542290"/>
                  </a:moveTo>
                  <a:lnTo>
                    <a:pt x="402653" y="544830"/>
                  </a:lnTo>
                  <a:lnTo>
                    <a:pt x="413280" y="544830"/>
                  </a:lnTo>
                  <a:lnTo>
                    <a:pt x="413080" y="543560"/>
                  </a:lnTo>
                  <a:lnTo>
                    <a:pt x="409333" y="542290"/>
                  </a:lnTo>
                  <a:close/>
                </a:path>
                <a:path w="500380" h="579120">
                  <a:moveTo>
                    <a:pt x="208813" y="528320"/>
                  </a:moveTo>
                  <a:lnTo>
                    <a:pt x="205867" y="530860"/>
                  </a:lnTo>
                  <a:lnTo>
                    <a:pt x="204533" y="532130"/>
                  </a:lnTo>
                  <a:lnTo>
                    <a:pt x="206133" y="535940"/>
                  </a:lnTo>
                  <a:lnTo>
                    <a:pt x="212013" y="541020"/>
                  </a:lnTo>
                  <a:lnTo>
                    <a:pt x="214426" y="538480"/>
                  </a:lnTo>
                  <a:lnTo>
                    <a:pt x="213893" y="535940"/>
                  </a:lnTo>
                  <a:lnTo>
                    <a:pt x="209880" y="532130"/>
                  </a:lnTo>
                  <a:lnTo>
                    <a:pt x="209080" y="530860"/>
                  </a:lnTo>
                  <a:lnTo>
                    <a:pt x="208813" y="528320"/>
                  </a:lnTo>
                  <a:close/>
                </a:path>
                <a:path w="500380" h="579120">
                  <a:moveTo>
                    <a:pt x="237697" y="528320"/>
                  </a:moveTo>
                  <a:lnTo>
                    <a:pt x="208813" y="528320"/>
                  </a:lnTo>
                  <a:lnTo>
                    <a:pt x="209080" y="530860"/>
                  </a:lnTo>
                  <a:lnTo>
                    <a:pt x="209880" y="532130"/>
                  </a:lnTo>
                  <a:lnTo>
                    <a:pt x="213893" y="535940"/>
                  </a:lnTo>
                  <a:lnTo>
                    <a:pt x="214426" y="538480"/>
                  </a:lnTo>
                  <a:lnTo>
                    <a:pt x="212013" y="541020"/>
                  </a:lnTo>
                  <a:lnTo>
                    <a:pt x="240752" y="541020"/>
                  </a:lnTo>
                  <a:lnTo>
                    <a:pt x="235243" y="534670"/>
                  </a:lnTo>
                  <a:lnTo>
                    <a:pt x="235699" y="529590"/>
                  </a:lnTo>
                  <a:lnTo>
                    <a:pt x="237697" y="528320"/>
                  </a:lnTo>
                  <a:close/>
                </a:path>
                <a:path w="500380" h="579120">
                  <a:moveTo>
                    <a:pt x="370293" y="533400"/>
                  </a:moveTo>
                  <a:lnTo>
                    <a:pt x="271373" y="533400"/>
                  </a:lnTo>
                  <a:lnTo>
                    <a:pt x="276453" y="534670"/>
                  </a:lnTo>
                  <a:lnTo>
                    <a:pt x="279933" y="537210"/>
                  </a:lnTo>
                  <a:lnTo>
                    <a:pt x="283946" y="538480"/>
                  </a:lnTo>
                  <a:lnTo>
                    <a:pt x="286080" y="537210"/>
                  </a:lnTo>
                  <a:lnTo>
                    <a:pt x="304261" y="537210"/>
                  </a:lnTo>
                  <a:lnTo>
                    <a:pt x="307467" y="534670"/>
                  </a:lnTo>
                  <a:lnTo>
                    <a:pt x="369893" y="534670"/>
                  </a:lnTo>
                  <a:lnTo>
                    <a:pt x="370293" y="533400"/>
                  </a:lnTo>
                  <a:close/>
                </a:path>
                <a:path w="500380" h="579120">
                  <a:moveTo>
                    <a:pt x="343986" y="478790"/>
                  </a:moveTo>
                  <a:lnTo>
                    <a:pt x="77800" y="478790"/>
                  </a:lnTo>
                  <a:lnTo>
                    <a:pt x="85662" y="481330"/>
                  </a:lnTo>
                  <a:lnTo>
                    <a:pt x="94175" y="483870"/>
                  </a:lnTo>
                  <a:lnTo>
                    <a:pt x="102990" y="486410"/>
                  </a:lnTo>
                  <a:lnTo>
                    <a:pt x="111760" y="487680"/>
                  </a:lnTo>
                  <a:lnTo>
                    <a:pt x="109127" y="495300"/>
                  </a:lnTo>
                  <a:lnTo>
                    <a:pt x="125090" y="532130"/>
                  </a:lnTo>
                  <a:lnTo>
                    <a:pt x="133750" y="535940"/>
                  </a:lnTo>
                  <a:lnTo>
                    <a:pt x="144640" y="535940"/>
                  </a:lnTo>
                  <a:lnTo>
                    <a:pt x="158704" y="532130"/>
                  </a:lnTo>
                  <a:lnTo>
                    <a:pt x="167932" y="521970"/>
                  </a:lnTo>
                  <a:lnTo>
                    <a:pt x="171597" y="509270"/>
                  </a:lnTo>
                  <a:lnTo>
                    <a:pt x="171409" y="508000"/>
                  </a:lnTo>
                  <a:lnTo>
                    <a:pt x="139293" y="508000"/>
                  </a:lnTo>
                  <a:lnTo>
                    <a:pt x="135280" y="506730"/>
                  </a:lnTo>
                  <a:lnTo>
                    <a:pt x="135547" y="502920"/>
                  </a:lnTo>
                  <a:lnTo>
                    <a:pt x="140360" y="500380"/>
                  </a:lnTo>
                  <a:lnTo>
                    <a:pt x="170285" y="500380"/>
                  </a:lnTo>
                  <a:lnTo>
                    <a:pt x="168973" y="491490"/>
                  </a:lnTo>
                  <a:lnTo>
                    <a:pt x="176720" y="487680"/>
                  </a:lnTo>
                  <a:lnTo>
                    <a:pt x="345105" y="487680"/>
                  </a:lnTo>
                  <a:lnTo>
                    <a:pt x="343986" y="478790"/>
                  </a:lnTo>
                  <a:close/>
                </a:path>
                <a:path w="500380" h="579120">
                  <a:moveTo>
                    <a:pt x="383667" y="524510"/>
                  </a:moveTo>
                  <a:lnTo>
                    <a:pt x="247840" y="524510"/>
                  </a:lnTo>
                  <a:lnTo>
                    <a:pt x="250253" y="530860"/>
                  </a:lnTo>
                  <a:lnTo>
                    <a:pt x="255066" y="532130"/>
                  </a:lnTo>
                  <a:lnTo>
                    <a:pt x="258813" y="533400"/>
                  </a:lnTo>
                  <a:lnTo>
                    <a:pt x="370293" y="533400"/>
                  </a:lnTo>
                  <a:lnTo>
                    <a:pt x="375107" y="535940"/>
                  </a:lnTo>
                  <a:lnTo>
                    <a:pt x="377520" y="535940"/>
                  </a:lnTo>
                  <a:lnTo>
                    <a:pt x="378587" y="533400"/>
                  </a:lnTo>
                  <a:lnTo>
                    <a:pt x="381533" y="528320"/>
                  </a:lnTo>
                  <a:lnTo>
                    <a:pt x="382600" y="525780"/>
                  </a:lnTo>
                  <a:lnTo>
                    <a:pt x="383667" y="524510"/>
                  </a:lnTo>
                  <a:close/>
                </a:path>
                <a:path w="500380" h="579120">
                  <a:moveTo>
                    <a:pt x="73719" y="358140"/>
                  </a:moveTo>
                  <a:lnTo>
                    <a:pt x="55346" y="358140"/>
                  </a:lnTo>
                  <a:lnTo>
                    <a:pt x="57480" y="363220"/>
                  </a:lnTo>
                  <a:lnTo>
                    <a:pt x="60520" y="372110"/>
                  </a:lnTo>
                  <a:lnTo>
                    <a:pt x="61155" y="382270"/>
                  </a:lnTo>
                  <a:lnTo>
                    <a:pt x="59282" y="391160"/>
                  </a:lnTo>
                  <a:lnTo>
                    <a:pt x="54800" y="400050"/>
                  </a:lnTo>
                  <a:lnTo>
                    <a:pt x="44869" y="420370"/>
                  </a:lnTo>
                  <a:lnTo>
                    <a:pt x="42106" y="438150"/>
                  </a:lnTo>
                  <a:lnTo>
                    <a:pt x="47363" y="454660"/>
                  </a:lnTo>
                  <a:lnTo>
                    <a:pt x="61493" y="468630"/>
                  </a:lnTo>
                  <a:lnTo>
                    <a:pt x="62293" y="469900"/>
                  </a:lnTo>
                  <a:lnTo>
                    <a:pt x="55613" y="478790"/>
                  </a:lnTo>
                  <a:lnTo>
                    <a:pt x="53467" y="482600"/>
                  </a:lnTo>
                  <a:lnTo>
                    <a:pt x="55079" y="486410"/>
                  </a:lnTo>
                  <a:lnTo>
                    <a:pt x="60960" y="491490"/>
                  </a:lnTo>
                  <a:lnTo>
                    <a:pt x="65239" y="496570"/>
                  </a:lnTo>
                  <a:lnTo>
                    <a:pt x="67373" y="505460"/>
                  </a:lnTo>
                  <a:lnTo>
                    <a:pt x="68707" y="515620"/>
                  </a:lnTo>
                  <a:lnTo>
                    <a:pt x="66573" y="518160"/>
                  </a:lnTo>
                  <a:lnTo>
                    <a:pt x="66306" y="521970"/>
                  </a:lnTo>
                  <a:lnTo>
                    <a:pt x="67640" y="527050"/>
                  </a:lnTo>
                  <a:lnTo>
                    <a:pt x="71427" y="530860"/>
                  </a:lnTo>
                  <a:lnTo>
                    <a:pt x="77068" y="533400"/>
                  </a:lnTo>
                  <a:lnTo>
                    <a:pt x="84411" y="534670"/>
                  </a:lnTo>
                  <a:lnTo>
                    <a:pt x="93306" y="533400"/>
                  </a:lnTo>
                  <a:lnTo>
                    <a:pt x="94640" y="533400"/>
                  </a:lnTo>
                  <a:lnTo>
                    <a:pt x="94373" y="532130"/>
                  </a:lnTo>
                  <a:lnTo>
                    <a:pt x="94373" y="530860"/>
                  </a:lnTo>
                  <a:lnTo>
                    <a:pt x="95440" y="525780"/>
                  </a:lnTo>
                  <a:lnTo>
                    <a:pt x="91440" y="520700"/>
                  </a:lnTo>
                  <a:lnTo>
                    <a:pt x="87160" y="514350"/>
                  </a:lnTo>
                  <a:lnTo>
                    <a:pt x="79537" y="505460"/>
                  </a:lnTo>
                  <a:lnTo>
                    <a:pt x="75326" y="497840"/>
                  </a:lnTo>
                  <a:lnTo>
                    <a:pt x="74226" y="488950"/>
                  </a:lnTo>
                  <a:lnTo>
                    <a:pt x="75933" y="481330"/>
                  </a:lnTo>
                  <a:lnTo>
                    <a:pt x="77800" y="478790"/>
                  </a:lnTo>
                  <a:lnTo>
                    <a:pt x="343986" y="478790"/>
                  </a:lnTo>
                  <a:lnTo>
                    <a:pt x="343827" y="477520"/>
                  </a:lnTo>
                  <a:lnTo>
                    <a:pt x="344629" y="468630"/>
                  </a:lnTo>
                  <a:lnTo>
                    <a:pt x="345298" y="463550"/>
                  </a:lnTo>
                  <a:lnTo>
                    <a:pt x="128333" y="463550"/>
                  </a:lnTo>
                  <a:lnTo>
                    <a:pt x="125926" y="462280"/>
                  </a:lnTo>
                  <a:lnTo>
                    <a:pt x="111760" y="462280"/>
                  </a:lnTo>
                  <a:lnTo>
                    <a:pt x="110147" y="458470"/>
                  </a:lnTo>
                  <a:lnTo>
                    <a:pt x="97853" y="458470"/>
                  </a:lnTo>
                  <a:lnTo>
                    <a:pt x="95707" y="455930"/>
                  </a:lnTo>
                  <a:lnTo>
                    <a:pt x="92240" y="454660"/>
                  </a:lnTo>
                  <a:lnTo>
                    <a:pt x="87693" y="453390"/>
                  </a:lnTo>
                  <a:lnTo>
                    <a:pt x="90899" y="445770"/>
                  </a:lnTo>
                  <a:lnTo>
                    <a:pt x="71920" y="445770"/>
                  </a:lnTo>
                  <a:lnTo>
                    <a:pt x="67400" y="440690"/>
                  </a:lnTo>
                  <a:lnTo>
                    <a:pt x="65465" y="435610"/>
                  </a:lnTo>
                  <a:lnTo>
                    <a:pt x="66087" y="427990"/>
                  </a:lnTo>
                  <a:lnTo>
                    <a:pt x="69240" y="417830"/>
                  </a:lnTo>
                  <a:lnTo>
                    <a:pt x="77516" y="396240"/>
                  </a:lnTo>
                  <a:lnTo>
                    <a:pt x="78901" y="377190"/>
                  </a:lnTo>
                  <a:lnTo>
                    <a:pt x="73719" y="358140"/>
                  </a:lnTo>
                  <a:close/>
                </a:path>
                <a:path w="500380" h="579120">
                  <a:moveTo>
                    <a:pt x="170285" y="500380"/>
                  </a:moveTo>
                  <a:lnTo>
                    <a:pt x="140360" y="500380"/>
                  </a:lnTo>
                  <a:lnTo>
                    <a:pt x="144640" y="501650"/>
                  </a:lnTo>
                  <a:lnTo>
                    <a:pt x="144640" y="505460"/>
                  </a:lnTo>
                  <a:lnTo>
                    <a:pt x="139293" y="508000"/>
                  </a:lnTo>
                  <a:lnTo>
                    <a:pt x="171409" y="508000"/>
                  </a:lnTo>
                  <a:lnTo>
                    <a:pt x="170285" y="500380"/>
                  </a:lnTo>
                  <a:close/>
                </a:path>
                <a:path w="500380" h="579120">
                  <a:moveTo>
                    <a:pt x="358000" y="417830"/>
                  </a:moveTo>
                  <a:lnTo>
                    <a:pt x="357466" y="420370"/>
                  </a:lnTo>
                  <a:lnTo>
                    <a:pt x="360946" y="426720"/>
                  </a:lnTo>
                  <a:lnTo>
                    <a:pt x="368160" y="436880"/>
                  </a:lnTo>
                  <a:lnTo>
                    <a:pt x="368693" y="441960"/>
                  </a:lnTo>
                  <a:lnTo>
                    <a:pt x="370560" y="445770"/>
                  </a:lnTo>
                  <a:lnTo>
                    <a:pt x="374307" y="449580"/>
                  </a:lnTo>
                  <a:lnTo>
                    <a:pt x="380187" y="462280"/>
                  </a:lnTo>
                  <a:lnTo>
                    <a:pt x="380187" y="463550"/>
                  </a:lnTo>
                  <a:lnTo>
                    <a:pt x="381800" y="467360"/>
                  </a:lnTo>
                  <a:lnTo>
                    <a:pt x="382600" y="471170"/>
                  </a:lnTo>
                  <a:lnTo>
                    <a:pt x="383667" y="473710"/>
                  </a:lnTo>
                  <a:lnTo>
                    <a:pt x="387413" y="474980"/>
                  </a:lnTo>
                  <a:lnTo>
                    <a:pt x="383667" y="481330"/>
                  </a:lnTo>
                  <a:lnTo>
                    <a:pt x="378853" y="488950"/>
                  </a:lnTo>
                  <a:lnTo>
                    <a:pt x="370840" y="492760"/>
                  </a:lnTo>
                  <a:lnTo>
                    <a:pt x="359771" y="496570"/>
                  </a:lnTo>
                  <a:lnTo>
                    <a:pt x="409921" y="496570"/>
                  </a:lnTo>
                  <a:lnTo>
                    <a:pt x="411811" y="491490"/>
                  </a:lnTo>
                  <a:lnTo>
                    <a:pt x="413271" y="483870"/>
                  </a:lnTo>
                  <a:lnTo>
                    <a:pt x="413880" y="473710"/>
                  </a:lnTo>
                  <a:lnTo>
                    <a:pt x="418693" y="473710"/>
                  </a:lnTo>
                  <a:lnTo>
                    <a:pt x="422173" y="471170"/>
                  </a:lnTo>
                  <a:lnTo>
                    <a:pt x="419760" y="471170"/>
                  </a:lnTo>
                  <a:lnTo>
                    <a:pt x="418693" y="469900"/>
                  </a:lnTo>
                  <a:lnTo>
                    <a:pt x="418693" y="463550"/>
                  </a:lnTo>
                  <a:lnTo>
                    <a:pt x="425373" y="463550"/>
                  </a:lnTo>
                  <a:lnTo>
                    <a:pt x="428053" y="462280"/>
                  </a:lnTo>
                  <a:lnTo>
                    <a:pt x="429120" y="462280"/>
                  </a:lnTo>
                  <a:lnTo>
                    <a:pt x="428853" y="461010"/>
                  </a:lnTo>
                  <a:lnTo>
                    <a:pt x="428853" y="459740"/>
                  </a:lnTo>
                  <a:lnTo>
                    <a:pt x="426173" y="459740"/>
                  </a:lnTo>
                  <a:lnTo>
                    <a:pt x="424306" y="457200"/>
                  </a:lnTo>
                  <a:lnTo>
                    <a:pt x="423506" y="453390"/>
                  </a:lnTo>
                  <a:lnTo>
                    <a:pt x="421360" y="449580"/>
                  </a:lnTo>
                  <a:lnTo>
                    <a:pt x="417360" y="445770"/>
                  </a:lnTo>
                  <a:lnTo>
                    <a:pt x="410933" y="435610"/>
                  </a:lnTo>
                  <a:lnTo>
                    <a:pt x="407817" y="426720"/>
                  </a:lnTo>
                  <a:lnTo>
                    <a:pt x="369227" y="426720"/>
                  </a:lnTo>
                  <a:lnTo>
                    <a:pt x="362280" y="420370"/>
                  </a:lnTo>
                  <a:lnTo>
                    <a:pt x="358000" y="417830"/>
                  </a:lnTo>
                  <a:close/>
                </a:path>
                <a:path w="500380" h="579120">
                  <a:moveTo>
                    <a:pt x="144373" y="458470"/>
                  </a:moveTo>
                  <a:lnTo>
                    <a:pt x="137693" y="458470"/>
                  </a:lnTo>
                  <a:lnTo>
                    <a:pt x="128333" y="463550"/>
                  </a:lnTo>
                  <a:lnTo>
                    <a:pt x="345298" y="463550"/>
                  </a:lnTo>
                  <a:lnTo>
                    <a:pt x="345784" y="459740"/>
                  </a:lnTo>
                  <a:lnTo>
                    <a:pt x="149987" y="459740"/>
                  </a:lnTo>
                  <a:lnTo>
                    <a:pt x="144373" y="458470"/>
                  </a:lnTo>
                  <a:close/>
                </a:path>
                <a:path w="500380" h="579120">
                  <a:moveTo>
                    <a:pt x="123520" y="461010"/>
                  </a:moveTo>
                  <a:lnTo>
                    <a:pt x="118173" y="461010"/>
                  </a:lnTo>
                  <a:lnTo>
                    <a:pt x="111760" y="462280"/>
                  </a:lnTo>
                  <a:lnTo>
                    <a:pt x="125926" y="462280"/>
                  </a:lnTo>
                  <a:lnTo>
                    <a:pt x="123520" y="461010"/>
                  </a:lnTo>
                  <a:close/>
                </a:path>
                <a:path w="500380" h="579120">
                  <a:moveTo>
                    <a:pt x="222785" y="400050"/>
                  </a:moveTo>
                  <a:lnTo>
                    <a:pt x="178333" y="400050"/>
                  </a:lnTo>
                  <a:lnTo>
                    <a:pt x="179400" y="402590"/>
                  </a:lnTo>
                  <a:lnTo>
                    <a:pt x="173520" y="414020"/>
                  </a:lnTo>
                  <a:lnTo>
                    <a:pt x="164426" y="425450"/>
                  </a:lnTo>
                  <a:lnTo>
                    <a:pt x="159613" y="430530"/>
                  </a:lnTo>
                  <a:lnTo>
                    <a:pt x="158546" y="435610"/>
                  </a:lnTo>
                  <a:lnTo>
                    <a:pt x="165227" y="440690"/>
                  </a:lnTo>
                  <a:lnTo>
                    <a:pt x="174320" y="445770"/>
                  </a:lnTo>
                  <a:lnTo>
                    <a:pt x="178066" y="449580"/>
                  </a:lnTo>
                  <a:lnTo>
                    <a:pt x="176720" y="453390"/>
                  </a:lnTo>
                  <a:lnTo>
                    <a:pt x="162553" y="453390"/>
                  </a:lnTo>
                  <a:lnTo>
                    <a:pt x="156046" y="455930"/>
                  </a:lnTo>
                  <a:lnTo>
                    <a:pt x="149987" y="459740"/>
                  </a:lnTo>
                  <a:lnTo>
                    <a:pt x="345784" y="459740"/>
                  </a:lnTo>
                  <a:lnTo>
                    <a:pt x="345935" y="458470"/>
                  </a:lnTo>
                  <a:lnTo>
                    <a:pt x="200787" y="458470"/>
                  </a:lnTo>
                  <a:lnTo>
                    <a:pt x="197040" y="453390"/>
                  </a:lnTo>
                  <a:lnTo>
                    <a:pt x="176720" y="453390"/>
                  </a:lnTo>
                  <a:lnTo>
                    <a:pt x="169460" y="452120"/>
                  </a:lnTo>
                  <a:lnTo>
                    <a:pt x="196114" y="452120"/>
                  </a:lnTo>
                  <a:lnTo>
                    <a:pt x="191485" y="445770"/>
                  </a:lnTo>
                  <a:lnTo>
                    <a:pt x="189458" y="439420"/>
                  </a:lnTo>
                  <a:lnTo>
                    <a:pt x="191289" y="433070"/>
                  </a:lnTo>
                  <a:lnTo>
                    <a:pt x="197307" y="426720"/>
                  </a:lnTo>
                  <a:lnTo>
                    <a:pt x="202462" y="422910"/>
                  </a:lnTo>
                  <a:lnTo>
                    <a:pt x="208641" y="416560"/>
                  </a:lnTo>
                  <a:lnTo>
                    <a:pt x="215773" y="408940"/>
                  </a:lnTo>
                  <a:lnTo>
                    <a:pt x="222785" y="400050"/>
                  </a:lnTo>
                  <a:close/>
                </a:path>
                <a:path w="500380" h="579120">
                  <a:moveTo>
                    <a:pt x="105600" y="457200"/>
                  </a:moveTo>
                  <a:lnTo>
                    <a:pt x="97853" y="458470"/>
                  </a:lnTo>
                  <a:lnTo>
                    <a:pt x="110147" y="458470"/>
                  </a:lnTo>
                  <a:lnTo>
                    <a:pt x="105600" y="457200"/>
                  </a:lnTo>
                  <a:close/>
                </a:path>
                <a:path w="500380" h="579120">
                  <a:moveTo>
                    <a:pt x="204800" y="425450"/>
                  </a:moveTo>
                  <a:lnTo>
                    <a:pt x="203733" y="426720"/>
                  </a:lnTo>
                  <a:lnTo>
                    <a:pt x="207746" y="429260"/>
                  </a:lnTo>
                  <a:lnTo>
                    <a:pt x="216599" y="434340"/>
                  </a:lnTo>
                  <a:lnTo>
                    <a:pt x="223050" y="439420"/>
                  </a:lnTo>
                  <a:lnTo>
                    <a:pt x="226995" y="447040"/>
                  </a:lnTo>
                  <a:lnTo>
                    <a:pt x="228333" y="454660"/>
                  </a:lnTo>
                  <a:lnTo>
                    <a:pt x="212547" y="454660"/>
                  </a:lnTo>
                  <a:lnTo>
                    <a:pt x="208546" y="455930"/>
                  </a:lnTo>
                  <a:lnTo>
                    <a:pt x="204800" y="458470"/>
                  </a:lnTo>
                  <a:lnTo>
                    <a:pt x="345935" y="458470"/>
                  </a:lnTo>
                  <a:lnTo>
                    <a:pt x="346538" y="453390"/>
                  </a:lnTo>
                  <a:lnTo>
                    <a:pt x="347040" y="444500"/>
                  </a:lnTo>
                  <a:lnTo>
                    <a:pt x="348566" y="434340"/>
                  </a:lnTo>
                  <a:lnTo>
                    <a:pt x="249783" y="434340"/>
                  </a:lnTo>
                  <a:lnTo>
                    <a:pt x="237218" y="433070"/>
                  </a:lnTo>
                  <a:lnTo>
                    <a:pt x="224151" y="430530"/>
                  </a:lnTo>
                  <a:lnTo>
                    <a:pt x="210680" y="426720"/>
                  </a:lnTo>
                  <a:lnTo>
                    <a:pt x="204800" y="425450"/>
                  </a:lnTo>
                  <a:close/>
                </a:path>
                <a:path w="500380" h="579120">
                  <a:moveTo>
                    <a:pt x="121386" y="285750"/>
                  </a:moveTo>
                  <a:lnTo>
                    <a:pt x="101060" y="285750"/>
                  </a:lnTo>
                  <a:lnTo>
                    <a:pt x="84720" y="294640"/>
                  </a:lnTo>
                  <a:lnTo>
                    <a:pt x="71939" y="313690"/>
                  </a:lnTo>
                  <a:lnTo>
                    <a:pt x="62293" y="341630"/>
                  </a:lnTo>
                  <a:lnTo>
                    <a:pt x="73719" y="358140"/>
                  </a:lnTo>
                  <a:lnTo>
                    <a:pt x="78901" y="377190"/>
                  </a:lnTo>
                  <a:lnTo>
                    <a:pt x="77516" y="396240"/>
                  </a:lnTo>
                  <a:lnTo>
                    <a:pt x="69240" y="417830"/>
                  </a:lnTo>
                  <a:lnTo>
                    <a:pt x="66087" y="427990"/>
                  </a:lnTo>
                  <a:lnTo>
                    <a:pt x="65465" y="435610"/>
                  </a:lnTo>
                  <a:lnTo>
                    <a:pt x="67400" y="440690"/>
                  </a:lnTo>
                  <a:lnTo>
                    <a:pt x="71920" y="445770"/>
                  </a:lnTo>
                  <a:lnTo>
                    <a:pt x="74053" y="440690"/>
                  </a:lnTo>
                  <a:lnTo>
                    <a:pt x="75933" y="433070"/>
                  </a:lnTo>
                  <a:lnTo>
                    <a:pt x="77000" y="425450"/>
                  </a:lnTo>
                  <a:lnTo>
                    <a:pt x="79296" y="417830"/>
                  </a:lnTo>
                  <a:lnTo>
                    <a:pt x="83550" y="414020"/>
                  </a:lnTo>
                  <a:lnTo>
                    <a:pt x="89408" y="410210"/>
                  </a:lnTo>
                  <a:lnTo>
                    <a:pt x="96520" y="403860"/>
                  </a:lnTo>
                  <a:lnTo>
                    <a:pt x="102337" y="394970"/>
                  </a:lnTo>
                  <a:lnTo>
                    <a:pt x="104370" y="386080"/>
                  </a:lnTo>
                  <a:lnTo>
                    <a:pt x="104147" y="374650"/>
                  </a:lnTo>
                  <a:lnTo>
                    <a:pt x="103294" y="363220"/>
                  </a:lnTo>
                  <a:lnTo>
                    <a:pt x="103389" y="349250"/>
                  </a:lnTo>
                  <a:lnTo>
                    <a:pt x="103598" y="335280"/>
                  </a:lnTo>
                  <a:lnTo>
                    <a:pt x="107178" y="313690"/>
                  </a:lnTo>
                  <a:lnTo>
                    <a:pt x="113315" y="297180"/>
                  </a:lnTo>
                  <a:lnTo>
                    <a:pt x="121386" y="285750"/>
                  </a:lnTo>
                  <a:close/>
                </a:path>
                <a:path w="500380" h="579120">
                  <a:moveTo>
                    <a:pt x="448373" y="285750"/>
                  </a:moveTo>
                  <a:lnTo>
                    <a:pt x="121386" y="285750"/>
                  </a:lnTo>
                  <a:lnTo>
                    <a:pt x="113315" y="297180"/>
                  </a:lnTo>
                  <a:lnTo>
                    <a:pt x="107178" y="313690"/>
                  </a:lnTo>
                  <a:lnTo>
                    <a:pt x="103598" y="335280"/>
                  </a:lnTo>
                  <a:lnTo>
                    <a:pt x="103389" y="349250"/>
                  </a:lnTo>
                  <a:lnTo>
                    <a:pt x="103294" y="363220"/>
                  </a:lnTo>
                  <a:lnTo>
                    <a:pt x="104147" y="374650"/>
                  </a:lnTo>
                  <a:lnTo>
                    <a:pt x="104370" y="386080"/>
                  </a:lnTo>
                  <a:lnTo>
                    <a:pt x="102337" y="394970"/>
                  </a:lnTo>
                  <a:lnTo>
                    <a:pt x="96520" y="403860"/>
                  </a:lnTo>
                  <a:lnTo>
                    <a:pt x="89408" y="410210"/>
                  </a:lnTo>
                  <a:lnTo>
                    <a:pt x="83550" y="414020"/>
                  </a:lnTo>
                  <a:lnTo>
                    <a:pt x="79296" y="417830"/>
                  </a:lnTo>
                  <a:lnTo>
                    <a:pt x="77000" y="425450"/>
                  </a:lnTo>
                  <a:lnTo>
                    <a:pt x="75933" y="433070"/>
                  </a:lnTo>
                  <a:lnTo>
                    <a:pt x="74053" y="440690"/>
                  </a:lnTo>
                  <a:lnTo>
                    <a:pt x="71920" y="445770"/>
                  </a:lnTo>
                  <a:lnTo>
                    <a:pt x="90899" y="445770"/>
                  </a:lnTo>
                  <a:lnTo>
                    <a:pt x="91968" y="443230"/>
                  </a:lnTo>
                  <a:lnTo>
                    <a:pt x="98423" y="435610"/>
                  </a:lnTo>
                  <a:lnTo>
                    <a:pt x="107133" y="429260"/>
                  </a:lnTo>
                  <a:lnTo>
                    <a:pt x="118173" y="426720"/>
                  </a:lnTo>
                  <a:lnTo>
                    <a:pt x="130303" y="422910"/>
                  </a:lnTo>
                  <a:lnTo>
                    <a:pt x="143035" y="419100"/>
                  </a:lnTo>
                  <a:lnTo>
                    <a:pt x="156369" y="412750"/>
                  </a:lnTo>
                  <a:lnTo>
                    <a:pt x="170307" y="406400"/>
                  </a:lnTo>
                  <a:lnTo>
                    <a:pt x="178333" y="400050"/>
                  </a:lnTo>
                  <a:lnTo>
                    <a:pt x="222785" y="400050"/>
                  </a:lnTo>
                  <a:lnTo>
                    <a:pt x="223786" y="398780"/>
                  </a:lnTo>
                  <a:lnTo>
                    <a:pt x="231267" y="397510"/>
                  </a:lnTo>
                  <a:lnTo>
                    <a:pt x="237947" y="396240"/>
                  </a:lnTo>
                  <a:lnTo>
                    <a:pt x="288651" y="387350"/>
                  </a:lnTo>
                  <a:lnTo>
                    <a:pt x="308415" y="381000"/>
                  </a:lnTo>
                  <a:lnTo>
                    <a:pt x="326453" y="372110"/>
                  </a:lnTo>
                  <a:lnTo>
                    <a:pt x="330733" y="370840"/>
                  </a:lnTo>
                  <a:lnTo>
                    <a:pt x="347108" y="370840"/>
                  </a:lnTo>
                  <a:lnTo>
                    <a:pt x="343560" y="365760"/>
                  </a:lnTo>
                  <a:lnTo>
                    <a:pt x="345440" y="365760"/>
                  </a:lnTo>
                  <a:lnTo>
                    <a:pt x="348640" y="364490"/>
                  </a:lnTo>
                  <a:lnTo>
                    <a:pt x="350520" y="363220"/>
                  </a:lnTo>
                  <a:lnTo>
                    <a:pt x="365968" y="361950"/>
                  </a:lnTo>
                  <a:lnTo>
                    <a:pt x="381466" y="358140"/>
                  </a:lnTo>
                  <a:lnTo>
                    <a:pt x="397065" y="351790"/>
                  </a:lnTo>
                  <a:lnTo>
                    <a:pt x="412813" y="344170"/>
                  </a:lnTo>
                  <a:lnTo>
                    <a:pt x="427786" y="339090"/>
                  </a:lnTo>
                  <a:lnTo>
                    <a:pt x="434467" y="336550"/>
                  </a:lnTo>
                  <a:lnTo>
                    <a:pt x="453364" y="336550"/>
                  </a:lnTo>
                  <a:lnTo>
                    <a:pt x="452920" y="335280"/>
                  </a:lnTo>
                  <a:lnTo>
                    <a:pt x="451840" y="332740"/>
                  </a:lnTo>
                  <a:lnTo>
                    <a:pt x="449706" y="331470"/>
                  </a:lnTo>
                  <a:lnTo>
                    <a:pt x="447844" y="323850"/>
                  </a:lnTo>
                  <a:lnTo>
                    <a:pt x="443825" y="317500"/>
                  </a:lnTo>
                  <a:lnTo>
                    <a:pt x="424040" y="317500"/>
                  </a:lnTo>
                  <a:lnTo>
                    <a:pt x="418693" y="316230"/>
                  </a:lnTo>
                  <a:lnTo>
                    <a:pt x="418693" y="313690"/>
                  </a:lnTo>
                  <a:lnTo>
                    <a:pt x="424533" y="309880"/>
                  </a:lnTo>
                  <a:lnTo>
                    <a:pt x="431728" y="303530"/>
                  </a:lnTo>
                  <a:lnTo>
                    <a:pt x="439826" y="294640"/>
                  </a:lnTo>
                  <a:lnTo>
                    <a:pt x="448373" y="285750"/>
                  </a:lnTo>
                  <a:close/>
                </a:path>
                <a:path w="500380" h="579120">
                  <a:moveTo>
                    <a:pt x="258267" y="398780"/>
                  </a:moveTo>
                  <a:lnTo>
                    <a:pt x="262990" y="405130"/>
                  </a:lnTo>
                  <a:lnTo>
                    <a:pt x="265355" y="412750"/>
                  </a:lnTo>
                  <a:lnTo>
                    <a:pt x="265112" y="419100"/>
                  </a:lnTo>
                  <a:lnTo>
                    <a:pt x="262013" y="425450"/>
                  </a:lnTo>
                  <a:lnTo>
                    <a:pt x="268427" y="427990"/>
                  </a:lnTo>
                  <a:lnTo>
                    <a:pt x="268160" y="431800"/>
                  </a:lnTo>
                  <a:lnTo>
                    <a:pt x="261747" y="434340"/>
                  </a:lnTo>
                  <a:lnTo>
                    <a:pt x="348566" y="434340"/>
                  </a:lnTo>
                  <a:lnTo>
                    <a:pt x="348757" y="433070"/>
                  </a:lnTo>
                  <a:lnTo>
                    <a:pt x="346940" y="424180"/>
                  </a:lnTo>
                  <a:lnTo>
                    <a:pt x="345545" y="422910"/>
                  </a:lnTo>
                  <a:lnTo>
                    <a:pt x="302653" y="422910"/>
                  </a:lnTo>
                  <a:lnTo>
                    <a:pt x="294373" y="417830"/>
                  </a:lnTo>
                  <a:lnTo>
                    <a:pt x="283088" y="408940"/>
                  </a:lnTo>
                  <a:lnTo>
                    <a:pt x="273310" y="403860"/>
                  </a:lnTo>
                  <a:lnTo>
                    <a:pt x="265037" y="400050"/>
                  </a:lnTo>
                  <a:lnTo>
                    <a:pt x="258267" y="398780"/>
                  </a:lnTo>
                  <a:close/>
                </a:path>
                <a:path w="500380" h="579120">
                  <a:moveTo>
                    <a:pt x="347108" y="370840"/>
                  </a:moveTo>
                  <a:lnTo>
                    <a:pt x="330733" y="370840"/>
                  </a:lnTo>
                  <a:lnTo>
                    <a:pt x="333933" y="372110"/>
                  </a:lnTo>
                  <a:lnTo>
                    <a:pt x="335813" y="374650"/>
                  </a:lnTo>
                  <a:lnTo>
                    <a:pt x="353453" y="398780"/>
                  </a:lnTo>
                  <a:lnTo>
                    <a:pt x="348373" y="400050"/>
                  </a:lnTo>
                  <a:lnTo>
                    <a:pt x="361746" y="410210"/>
                  </a:lnTo>
                  <a:lnTo>
                    <a:pt x="359333" y="411480"/>
                  </a:lnTo>
                  <a:lnTo>
                    <a:pt x="360946" y="414020"/>
                  </a:lnTo>
                  <a:lnTo>
                    <a:pt x="363880" y="414020"/>
                  </a:lnTo>
                  <a:lnTo>
                    <a:pt x="362280" y="416560"/>
                  </a:lnTo>
                  <a:lnTo>
                    <a:pt x="363347" y="419100"/>
                  </a:lnTo>
                  <a:lnTo>
                    <a:pt x="365760" y="419100"/>
                  </a:lnTo>
                  <a:lnTo>
                    <a:pt x="366826" y="422910"/>
                  </a:lnTo>
                  <a:lnTo>
                    <a:pt x="369227" y="426720"/>
                  </a:lnTo>
                  <a:lnTo>
                    <a:pt x="407817" y="426720"/>
                  </a:lnTo>
                  <a:lnTo>
                    <a:pt x="407372" y="425450"/>
                  </a:lnTo>
                  <a:lnTo>
                    <a:pt x="403456" y="419100"/>
                  </a:lnTo>
                  <a:lnTo>
                    <a:pt x="401296" y="417830"/>
                  </a:lnTo>
                  <a:lnTo>
                    <a:pt x="394360" y="417830"/>
                  </a:lnTo>
                  <a:lnTo>
                    <a:pt x="392493" y="416560"/>
                  </a:lnTo>
                  <a:lnTo>
                    <a:pt x="387413" y="411480"/>
                  </a:lnTo>
                  <a:lnTo>
                    <a:pt x="383667" y="403860"/>
                  </a:lnTo>
                  <a:lnTo>
                    <a:pt x="380733" y="394970"/>
                  </a:lnTo>
                  <a:lnTo>
                    <a:pt x="380331" y="393700"/>
                  </a:lnTo>
                  <a:lnTo>
                    <a:pt x="364680" y="393700"/>
                  </a:lnTo>
                  <a:lnTo>
                    <a:pt x="363880" y="389890"/>
                  </a:lnTo>
                  <a:lnTo>
                    <a:pt x="360413" y="389890"/>
                  </a:lnTo>
                  <a:lnTo>
                    <a:pt x="347108" y="370840"/>
                  </a:lnTo>
                  <a:close/>
                </a:path>
                <a:path w="500380" h="579120">
                  <a:moveTo>
                    <a:pt x="453364" y="336550"/>
                  </a:moveTo>
                  <a:lnTo>
                    <a:pt x="434467" y="336550"/>
                  </a:lnTo>
                  <a:lnTo>
                    <a:pt x="440080" y="342900"/>
                  </a:lnTo>
                  <a:lnTo>
                    <a:pt x="455320" y="358140"/>
                  </a:lnTo>
                  <a:lnTo>
                    <a:pt x="458266" y="361950"/>
                  </a:lnTo>
                  <a:lnTo>
                    <a:pt x="458266" y="364490"/>
                  </a:lnTo>
                  <a:lnTo>
                    <a:pt x="455053" y="370840"/>
                  </a:lnTo>
                  <a:lnTo>
                    <a:pt x="458800" y="374650"/>
                  </a:lnTo>
                  <a:lnTo>
                    <a:pt x="464146" y="379730"/>
                  </a:lnTo>
                  <a:lnTo>
                    <a:pt x="468960" y="384810"/>
                  </a:lnTo>
                  <a:lnTo>
                    <a:pt x="469493" y="392430"/>
                  </a:lnTo>
                  <a:lnTo>
                    <a:pt x="465213" y="401320"/>
                  </a:lnTo>
                  <a:lnTo>
                    <a:pt x="462813" y="407670"/>
                  </a:lnTo>
                  <a:lnTo>
                    <a:pt x="463346" y="411480"/>
                  </a:lnTo>
                  <a:lnTo>
                    <a:pt x="466813" y="412750"/>
                  </a:lnTo>
                  <a:lnTo>
                    <a:pt x="484200" y="425450"/>
                  </a:lnTo>
                  <a:lnTo>
                    <a:pt x="487680" y="424180"/>
                  </a:lnTo>
                  <a:lnTo>
                    <a:pt x="487413" y="414020"/>
                  </a:lnTo>
                  <a:lnTo>
                    <a:pt x="486867" y="408940"/>
                  </a:lnTo>
                  <a:lnTo>
                    <a:pt x="485267" y="403860"/>
                  </a:lnTo>
                  <a:lnTo>
                    <a:pt x="482320" y="398780"/>
                  </a:lnTo>
                  <a:lnTo>
                    <a:pt x="478853" y="393700"/>
                  </a:lnTo>
                  <a:lnTo>
                    <a:pt x="476440" y="387350"/>
                  </a:lnTo>
                  <a:lnTo>
                    <a:pt x="476227" y="382270"/>
                  </a:lnTo>
                  <a:lnTo>
                    <a:pt x="476147" y="379730"/>
                  </a:lnTo>
                  <a:lnTo>
                    <a:pt x="475907" y="368300"/>
                  </a:lnTo>
                  <a:lnTo>
                    <a:pt x="474306" y="361950"/>
                  </a:lnTo>
                  <a:lnTo>
                    <a:pt x="469226" y="358140"/>
                  </a:lnTo>
                  <a:lnTo>
                    <a:pt x="463346" y="353060"/>
                  </a:lnTo>
                  <a:lnTo>
                    <a:pt x="458266" y="345440"/>
                  </a:lnTo>
                  <a:lnTo>
                    <a:pt x="454253" y="339090"/>
                  </a:lnTo>
                  <a:lnTo>
                    <a:pt x="453364" y="336550"/>
                  </a:lnTo>
                  <a:close/>
                </a:path>
                <a:path w="500380" h="579120">
                  <a:moveTo>
                    <a:pt x="331800" y="416560"/>
                  </a:moveTo>
                  <a:lnTo>
                    <a:pt x="323773" y="417830"/>
                  </a:lnTo>
                  <a:lnTo>
                    <a:pt x="317627" y="417830"/>
                  </a:lnTo>
                  <a:lnTo>
                    <a:pt x="313080" y="420370"/>
                  </a:lnTo>
                  <a:lnTo>
                    <a:pt x="308800" y="422910"/>
                  </a:lnTo>
                  <a:lnTo>
                    <a:pt x="345545" y="422910"/>
                  </a:lnTo>
                  <a:lnTo>
                    <a:pt x="341362" y="419100"/>
                  </a:lnTo>
                  <a:lnTo>
                    <a:pt x="331800" y="416560"/>
                  </a:lnTo>
                  <a:close/>
                </a:path>
                <a:path w="500380" h="579120">
                  <a:moveTo>
                    <a:pt x="18440" y="285750"/>
                  </a:moveTo>
                  <a:lnTo>
                    <a:pt x="13565" y="285750"/>
                  </a:lnTo>
                  <a:lnTo>
                    <a:pt x="6578" y="289560"/>
                  </a:lnTo>
                  <a:lnTo>
                    <a:pt x="2048" y="295910"/>
                  </a:lnTo>
                  <a:lnTo>
                    <a:pt x="0" y="303530"/>
                  </a:lnTo>
                  <a:lnTo>
                    <a:pt x="446" y="311150"/>
                  </a:lnTo>
                  <a:lnTo>
                    <a:pt x="3171" y="317500"/>
                  </a:lnTo>
                  <a:lnTo>
                    <a:pt x="8454" y="323850"/>
                  </a:lnTo>
                  <a:lnTo>
                    <a:pt x="16573" y="330200"/>
                  </a:lnTo>
                  <a:lnTo>
                    <a:pt x="23787" y="332740"/>
                  </a:lnTo>
                  <a:lnTo>
                    <a:pt x="25933" y="340360"/>
                  </a:lnTo>
                  <a:lnTo>
                    <a:pt x="20320" y="349250"/>
                  </a:lnTo>
                  <a:lnTo>
                    <a:pt x="12810" y="364490"/>
                  </a:lnTo>
                  <a:lnTo>
                    <a:pt x="10790" y="381000"/>
                  </a:lnTo>
                  <a:lnTo>
                    <a:pt x="13735" y="398780"/>
                  </a:lnTo>
                  <a:lnTo>
                    <a:pt x="21120" y="419100"/>
                  </a:lnTo>
                  <a:lnTo>
                    <a:pt x="22720" y="417830"/>
                  </a:lnTo>
                  <a:lnTo>
                    <a:pt x="25430" y="397510"/>
                  </a:lnTo>
                  <a:lnTo>
                    <a:pt x="29541" y="383540"/>
                  </a:lnTo>
                  <a:lnTo>
                    <a:pt x="35055" y="373380"/>
                  </a:lnTo>
                  <a:lnTo>
                    <a:pt x="41973" y="368300"/>
                  </a:lnTo>
                  <a:lnTo>
                    <a:pt x="45186" y="368300"/>
                  </a:lnTo>
                  <a:lnTo>
                    <a:pt x="48120" y="365760"/>
                  </a:lnTo>
                  <a:lnTo>
                    <a:pt x="50800" y="361950"/>
                  </a:lnTo>
                  <a:lnTo>
                    <a:pt x="53733" y="358140"/>
                  </a:lnTo>
                  <a:lnTo>
                    <a:pt x="73719" y="358140"/>
                  </a:lnTo>
                  <a:lnTo>
                    <a:pt x="62293" y="341630"/>
                  </a:lnTo>
                  <a:lnTo>
                    <a:pt x="68431" y="323850"/>
                  </a:lnTo>
                  <a:lnTo>
                    <a:pt x="24599" y="323850"/>
                  </a:lnTo>
                  <a:lnTo>
                    <a:pt x="18173" y="320040"/>
                  </a:lnTo>
                  <a:lnTo>
                    <a:pt x="10481" y="312420"/>
                  </a:lnTo>
                  <a:lnTo>
                    <a:pt x="6546" y="306070"/>
                  </a:lnTo>
                  <a:lnTo>
                    <a:pt x="6222" y="299720"/>
                  </a:lnTo>
                  <a:lnTo>
                    <a:pt x="9359" y="294640"/>
                  </a:lnTo>
                  <a:lnTo>
                    <a:pt x="18440" y="285750"/>
                  </a:lnTo>
                  <a:close/>
                </a:path>
                <a:path w="500380" h="579120">
                  <a:moveTo>
                    <a:pt x="399135" y="416560"/>
                  </a:moveTo>
                  <a:lnTo>
                    <a:pt x="394360" y="417830"/>
                  </a:lnTo>
                  <a:lnTo>
                    <a:pt x="401296" y="417830"/>
                  </a:lnTo>
                  <a:lnTo>
                    <a:pt x="399135" y="416560"/>
                  </a:lnTo>
                  <a:close/>
                </a:path>
                <a:path w="500380" h="579120">
                  <a:moveTo>
                    <a:pt x="374911" y="387350"/>
                  </a:moveTo>
                  <a:lnTo>
                    <a:pt x="369594" y="388620"/>
                  </a:lnTo>
                  <a:lnTo>
                    <a:pt x="364680" y="393700"/>
                  </a:lnTo>
                  <a:lnTo>
                    <a:pt x="380331" y="393700"/>
                  </a:lnTo>
                  <a:lnTo>
                    <a:pt x="379126" y="389890"/>
                  </a:lnTo>
                  <a:lnTo>
                    <a:pt x="374911" y="387350"/>
                  </a:lnTo>
                  <a:close/>
                </a:path>
                <a:path w="500380" h="579120">
                  <a:moveTo>
                    <a:pt x="363080" y="386080"/>
                  </a:moveTo>
                  <a:lnTo>
                    <a:pt x="360413" y="389890"/>
                  </a:lnTo>
                  <a:lnTo>
                    <a:pt x="363880" y="389890"/>
                  </a:lnTo>
                  <a:lnTo>
                    <a:pt x="363080" y="386080"/>
                  </a:lnTo>
                  <a:close/>
                </a:path>
                <a:path w="500380" h="579120">
                  <a:moveTo>
                    <a:pt x="454117" y="255270"/>
                  </a:moveTo>
                  <a:lnTo>
                    <a:pt x="447183" y="256540"/>
                  </a:lnTo>
                  <a:lnTo>
                    <a:pt x="440347" y="265430"/>
                  </a:lnTo>
                  <a:lnTo>
                    <a:pt x="424306" y="276860"/>
                  </a:lnTo>
                  <a:lnTo>
                    <a:pt x="420293" y="279400"/>
                  </a:lnTo>
                  <a:lnTo>
                    <a:pt x="452653" y="279400"/>
                  </a:lnTo>
                  <a:lnTo>
                    <a:pt x="459066" y="287020"/>
                  </a:lnTo>
                  <a:lnTo>
                    <a:pt x="475640" y="303530"/>
                  </a:lnTo>
                  <a:lnTo>
                    <a:pt x="475106" y="312420"/>
                  </a:lnTo>
                  <a:lnTo>
                    <a:pt x="476440" y="317500"/>
                  </a:lnTo>
                  <a:lnTo>
                    <a:pt x="482320" y="317500"/>
                  </a:lnTo>
                  <a:lnTo>
                    <a:pt x="486333" y="323850"/>
                  </a:lnTo>
                  <a:lnTo>
                    <a:pt x="488213" y="331470"/>
                  </a:lnTo>
                  <a:lnTo>
                    <a:pt x="484466" y="334010"/>
                  </a:lnTo>
                  <a:lnTo>
                    <a:pt x="480720" y="337820"/>
                  </a:lnTo>
                  <a:lnTo>
                    <a:pt x="477786" y="339090"/>
                  </a:lnTo>
                  <a:lnTo>
                    <a:pt x="477786" y="344170"/>
                  </a:lnTo>
                  <a:lnTo>
                    <a:pt x="478586" y="350520"/>
                  </a:lnTo>
                  <a:lnTo>
                    <a:pt x="486333" y="358140"/>
                  </a:lnTo>
                  <a:lnTo>
                    <a:pt x="494893" y="360680"/>
                  </a:lnTo>
                  <a:lnTo>
                    <a:pt x="497027" y="360680"/>
                  </a:lnTo>
                  <a:lnTo>
                    <a:pt x="497560" y="359410"/>
                  </a:lnTo>
                  <a:lnTo>
                    <a:pt x="499973" y="353060"/>
                  </a:lnTo>
                  <a:lnTo>
                    <a:pt x="500240" y="346710"/>
                  </a:lnTo>
                  <a:lnTo>
                    <a:pt x="497827" y="339090"/>
                  </a:lnTo>
                  <a:lnTo>
                    <a:pt x="494893" y="330200"/>
                  </a:lnTo>
                  <a:lnTo>
                    <a:pt x="494360" y="325120"/>
                  </a:lnTo>
                  <a:lnTo>
                    <a:pt x="494893" y="322580"/>
                  </a:lnTo>
                  <a:lnTo>
                    <a:pt x="495960" y="312420"/>
                  </a:lnTo>
                  <a:lnTo>
                    <a:pt x="496227" y="307340"/>
                  </a:lnTo>
                  <a:lnTo>
                    <a:pt x="487946" y="302260"/>
                  </a:lnTo>
                  <a:lnTo>
                    <a:pt x="480426" y="293370"/>
                  </a:lnTo>
                  <a:lnTo>
                    <a:pt x="473506" y="285750"/>
                  </a:lnTo>
                  <a:lnTo>
                    <a:pt x="467186" y="276860"/>
                  </a:lnTo>
                  <a:lnTo>
                    <a:pt x="461467" y="267970"/>
                  </a:lnTo>
                  <a:lnTo>
                    <a:pt x="459445" y="259080"/>
                  </a:lnTo>
                  <a:lnTo>
                    <a:pt x="454117" y="255270"/>
                  </a:lnTo>
                  <a:close/>
                </a:path>
                <a:path w="500380" h="579120">
                  <a:moveTo>
                    <a:pt x="83048" y="254000"/>
                  </a:moveTo>
                  <a:lnTo>
                    <a:pt x="47144" y="278130"/>
                  </a:lnTo>
                  <a:lnTo>
                    <a:pt x="29133" y="318770"/>
                  </a:lnTo>
                  <a:lnTo>
                    <a:pt x="27800" y="322580"/>
                  </a:lnTo>
                  <a:lnTo>
                    <a:pt x="24599" y="323850"/>
                  </a:lnTo>
                  <a:lnTo>
                    <a:pt x="68431" y="323850"/>
                  </a:lnTo>
                  <a:lnTo>
                    <a:pt x="71939" y="313690"/>
                  </a:lnTo>
                  <a:lnTo>
                    <a:pt x="84720" y="294640"/>
                  </a:lnTo>
                  <a:lnTo>
                    <a:pt x="101060" y="285750"/>
                  </a:lnTo>
                  <a:lnTo>
                    <a:pt x="448373" y="285750"/>
                  </a:lnTo>
                  <a:lnTo>
                    <a:pt x="452653" y="279400"/>
                  </a:lnTo>
                  <a:lnTo>
                    <a:pt x="420293" y="279400"/>
                  </a:lnTo>
                  <a:lnTo>
                    <a:pt x="417626" y="275590"/>
                  </a:lnTo>
                  <a:lnTo>
                    <a:pt x="417626" y="274320"/>
                  </a:lnTo>
                  <a:lnTo>
                    <a:pt x="132880" y="274320"/>
                  </a:lnTo>
                  <a:lnTo>
                    <a:pt x="127800" y="270510"/>
                  </a:lnTo>
                  <a:lnTo>
                    <a:pt x="121920" y="267970"/>
                  </a:lnTo>
                  <a:lnTo>
                    <a:pt x="117106" y="265430"/>
                  </a:lnTo>
                  <a:lnTo>
                    <a:pt x="99388" y="256540"/>
                  </a:lnTo>
                  <a:lnTo>
                    <a:pt x="83048" y="254000"/>
                  </a:lnTo>
                  <a:close/>
                </a:path>
                <a:path w="500380" h="579120">
                  <a:moveTo>
                    <a:pt x="438803" y="314960"/>
                  </a:moveTo>
                  <a:lnTo>
                    <a:pt x="433933" y="316230"/>
                  </a:lnTo>
                  <a:lnTo>
                    <a:pt x="428853" y="317500"/>
                  </a:lnTo>
                  <a:lnTo>
                    <a:pt x="443825" y="317500"/>
                  </a:lnTo>
                  <a:lnTo>
                    <a:pt x="438803" y="314960"/>
                  </a:lnTo>
                  <a:close/>
                </a:path>
                <a:path w="500380" h="579120">
                  <a:moveTo>
                    <a:pt x="22186" y="271780"/>
                  </a:moveTo>
                  <a:lnTo>
                    <a:pt x="22987" y="285750"/>
                  </a:lnTo>
                  <a:lnTo>
                    <a:pt x="18440" y="285750"/>
                  </a:lnTo>
                  <a:lnTo>
                    <a:pt x="21920" y="290830"/>
                  </a:lnTo>
                  <a:lnTo>
                    <a:pt x="17106" y="295910"/>
                  </a:lnTo>
                  <a:lnTo>
                    <a:pt x="17373" y="297180"/>
                  </a:lnTo>
                  <a:lnTo>
                    <a:pt x="24333" y="297180"/>
                  </a:lnTo>
                  <a:lnTo>
                    <a:pt x="27000" y="300990"/>
                  </a:lnTo>
                  <a:lnTo>
                    <a:pt x="29679" y="306070"/>
                  </a:lnTo>
                  <a:lnTo>
                    <a:pt x="32447" y="295910"/>
                  </a:lnTo>
                  <a:lnTo>
                    <a:pt x="32181" y="287020"/>
                  </a:lnTo>
                  <a:lnTo>
                    <a:pt x="29258" y="279400"/>
                  </a:lnTo>
                  <a:lnTo>
                    <a:pt x="24053" y="273050"/>
                  </a:lnTo>
                  <a:lnTo>
                    <a:pt x="22186" y="271780"/>
                  </a:lnTo>
                  <a:close/>
                </a:path>
                <a:path w="500380" h="579120">
                  <a:moveTo>
                    <a:pt x="393419" y="226060"/>
                  </a:moveTo>
                  <a:lnTo>
                    <a:pt x="108316" y="226060"/>
                  </a:lnTo>
                  <a:lnTo>
                    <a:pt x="126126" y="228600"/>
                  </a:lnTo>
                  <a:lnTo>
                    <a:pt x="141706" y="236220"/>
                  </a:lnTo>
                  <a:lnTo>
                    <a:pt x="147090" y="241300"/>
                  </a:lnTo>
                  <a:lnTo>
                    <a:pt x="150923" y="245110"/>
                  </a:lnTo>
                  <a:lnTo>
                    <a:pt x="155761" y="247650"/>
                  </a:lnTo>
                  <a:lnTo>
                    <a:pt x="164160" y="248920"/>
                  </a:lnTo>
                  <a:lnTo>
                    <a:pt x="162560" y="255270"/>
                  </a:lnTo>
                  <a:lnTo>
                    <a:pt x="164160" y="259080"/>
                  </a:lnTo>
                  <a:lnTo>
                    <a:pt x="169506" y="260350"/>
                  </a:lnTo>
                  <a:lnTo>
                    <a:pt x="170307" y="266700"/>
                  </a:lnTo>
                  <a:lnTo>
                    <a:pt x="164426" y="267970"/>
                  </a:lnTo>
                  <a:lnTo>
                    <a:pt x="157746" y="267970"/>
                  </a:lnTo>
                  <a:lnTo>
                    <a:pt x="151866" y="269240"/>
                  </a:lnTo>
                  <a:lnTo>
                    <a:pt x="145173" y="271780"/>
                  </a:lnTo>
                  <a:lnTo>
                    <a:pt x="138760" y="274320"/>
                  </a:lnTo>
                  <a:lnTo>
                    <a:pt x="417626" y="274320"/>
                  </a:lnTo>
                  <a:lnTo>
                    <a:pt x="417626" y="271780"/>
                  </a:lnTo>
                  <a:lnTo>
                    <a:pt x="414331" y="256540"/>
                  </a:lnTo>
                  <a:lnTo>
                    <a:pt x="407530" y="243840"/>
                  </a:lnTo>
                  <a:lnTo>
                    <a:pt x="398224" y="231140"/>
                  </a:lnTo>
                  <a:lnTo>
                    <a:pt x="393419" y="226060"/>
                  </a:lnTo>
                  <a:close/>
                </a:path>
                <a:path w="500380" h="579120">
                  <a:moveTo>
                    <a:pt x="409297" y="135890"/>
                  </a:moveTo>
                  <a:lnTo>
                    <a:pt x="121920" y="135890"/>
                  </a:lnTo>
                  <a:lnTo>
                    <a:pt x="123253" y="137160"/>
                  </a:lnTo>
                  <a:lnTo>
                    <a:pt x="124853" y="137160"/>
                  </a:lnTo>
                  <a:lnTo>
                    <a:pt x="125387" y="138430"/>
                  </a:lnTo>
                  <a:lnTo>
                    <a:pt x="127800" y="143510"/>
                  </a:lnTo>
                  <a:lnTo>
                    <a:pt x="124587" y="152400"/>
                  </a:lnTo>
                  <a:lnTo>
                    <a:pt x="116027" y="153670"/>
                  </a:lnTo>
                  <a:lnTo>
                    <a:pt x="102622" y="157480"/>
                  </a:lnTo>
                  <a:lnTo>
                    <a:pt x="92573" y="162560"/>
                  </a:lnTo>
                  <a:lnTo>
                    <a:pt x="87234" y="168910"/>
                  </a:lnTo>
                  <a:lnTo>
                    <a:pt x="87960" y="177800"/>
                  </a:lnTo>
                  <a:lnTo>
                    <a:pt x="91354" y="185420"/>
                  </a:lnTo>
                  <a:lnTo>
                    <a:pt x="90866" y="191770"/>
                  </a:lnTo>
                  <a:lnTo>
                    <a:pt x="86718" y="198120"/>
                  </a:lnTo>
                  <a:lnTo>
                    <a:pt x="79133" y="203200"/>
                  </a:lnTo>
                  <a:lnTo>
                    <a:pt x="76200" y="205740"/>
                  </a:lnTo>
                  <a:lnTo>
                    <a:pt x="74853" y="209550"/>
                  </a:lnTo>
                  <a:lnTo>
                    <a:pt x="75399" y="213360"/>
                  </a:lnTo>
                  <a:lnTo>
                    <a:pt x="71920" y="217170"/>
                  </a:lnTo>
                  <a:lnTo>
                    <a:pt x="69240" y="220980"/>
                  </a:lnTo>
                  <a:lnTo>
                    <a:pt x="66840" y="226060"/>
                  </a:lnTo>
                  <a:lnTo>
                    <a:pt x="64960" y="232410"/>
                  </a:lnTo>
                  <a:lnTo>
                    <a:pt x="64960" y="233680"/>
                  </a:lnTo>
                  <a:lnTo>
                    <a:pt x="68707" y="233680"/>
                  </a:lnTo>
                  <a:lnTo>
                    <a:pt x="88951" y="228600"/>
                  </a:lnTo>
                  <a:lnTo>
                    <a:pt x="108316" y="226060"/>
                  </a:lnTo>
                  <a:lnTo>
                    <a:pt x="393419" y="226060"/>
                  </a:lnTo>
                  <a:lnTo>
                    <a:pt x="387413" y="219710"/>
                  </a:lnTo>
                  <a:lnTo>
                    <a:pt x="380998" y="201930"/>
                  </a:lnTo>
                  <a:lnTo>
                    <a:pt x="374408" y="185420"/>
                  </a:lnTo>
                  <a:lnTo>
                    <a:pt x="368571" y="170180"/>
                  </a:lnTo>
                  <a:lnTo>
                    <a:pt x="364413" y="156210"/>
                  </a:lnTo>
                  <a:lnTo>
                    <a:pt x="423826" y="156210"/>
                  </a:lnTo>
                  <a:lnTo>
                    <a:pt x="424306" y="152400"/>
                  </a:lnTo>
                  <a:lnTo>
                    <a:pt x="424040" y="148590"/>
                  </a:lnTo>
                  <a:lnTo>
                    <a:pt x="421640" y="146050"/>
                  </a:lnTo>
                  <a:lnTo>
                    <a:pt x="416013" y="143510"/>
                  </a:lnTo>
                  <a:lnTo>
                    <a:pt x="409297" y="135890"/>
                  </a:lnTo>
                  <a:close/>
                </a:path>
                <a:path w="500380" h="579120">
                  <a:moveTo>
                    <a:pt x="423826" y="156210"/>
                  </a:moveTo>
                  <a:lnTo>
                    <a:pt x="364413" y="156210"/>
                  </a:lnTo>
                  <a:lnTo>
                    <a:pt x="375093" y="157480"/>
                  </a:lnTo>
                  <a:lnTo>
                    <a:pt x="384068" y="160020"/>
                  </a:lnTo>
                  <a:lnTo>
                    <a:pt x="391036" y="162560"/>
                  </a:lnTo>
                  <a:lnTo>
                    <a:pt x="395693" y="165100"/>
                  </a:lnTo>
                  <a:lnTo>
                    <a:pt x="402386" y="172720"/>
                  </a:lnTo>
                  <a:lnTo>
                    <a:pt x="410933" y="176530"/>
                  </a:lnTo>
                  <a:lnTo>
                    <a:pt x="413080" y="171450"/>
                  </a:lnTo>
                  <a:lnTo>
                    <a:pt x="413880" y="170180"/>
                  </a:lnTo>
                  <a:lnTo>
                    <a:pt x="409067" y="166370"/>
                  </a:lnTo>
                  <a:lnTo>
                    <a:pt x="406666" y="163830"/>
                  </a:lnTo>
                  <a:lnTo>
                    <a:pt x="425000" y="163830"/>
                  </a:lnTo>
                  <a:lnTo>
                    <a:pt x="423506" y="158750"/>
                  </a:lnTo>
                  <a:lnTo>
                    <a:pt x="423826" y="156210"/>
                  </a:lnTo>
                  <a:close/>
                </a:path>
                <a:path w="500380" h="579120">
                  <a:moveTo>
                    <a:pt x="425000" y="163830"/>
                  </a:moveTo>
                  <a:lnTo>
                    <a:pt x="409333" y="163830"/>
                  </a:lnTo>
                  <a:lnTo>
                    <a:pt x="412813" y="166370"/>
                  </a:lnTo>
                  <a:lnTo>
                    <a:pt x="416559" y="170180"/>
                  </a:lnTo>
                  <a:lnTo>
                    <a:pt x="423240" y="170180"/>
                  </a:lnTo>
                  <a:lnTo>
                    <a:pt x="425373" y="165100"/>
                  </a:lnTo>
                  <a:lnTo>
                    <a:pt x="425000" y="163830"/>
                  </a:lnTo>
                  <a:close/>
                </a:path>
                <a:path w="500380" h="579120">
                  <a:moveTo>
                    <a:pt x="81280" y="8890"/>
                  </a:moveTo>
                  <a:lnTo>
                    <a:pt x="77800" y="10160"/>
                  </a:lnTo>
                  <a:lnTo>
                    <a:pt x="76466" y="12700"/>
                  </a:lnTo>
                  <a:lnTo>
                    <a:pt x="77000" y="16510"/>
                  </a:lnTo>
                  <a:lnTo>
                    <a:pt x="100799" y="49530"/>
                  </a:lnTo>
                  <a:lnTo>
                    <a:pt x="101600" y="52070"/>
                  </a:lnTo>
                  <a:lnTo>
                    <a:pt x="103200" y="53340"/>
                  </a:lnTo>
                  <a:lnTo>
                    <a:pt x="102933" y="54610"/>
                  </a:lnTo>
                  <a:lnTo>
                    <a:pt x="101066" y="59690"/>
                  </a:lnTo>
                  <a:lnTo>
                    <a:pt x="100253" y="62230"/>
                  </a:lnTo>
                  <a:lnTo>
                    <a:pt x="112293" y="73660"/>
                  </a:lnTo>
                  <a:lnTo>
                    <a:pt x="113093" y="80010"/>
                  </a:lnTo>
                  <a:lnTo>
                    <a:pt x="114160" y="83820"/>
                  </a:lnTo>
                  <a:lnTo>
                    <a:pt x="116027" y="85090"/>
                  </a:lnTo>
                  <a:lnTo>
                    <a:pt x="114160" y="88900"/>
                  </a:lnTo>
                  <a:lnTo>
                    <a:pt x="116573" y="92710"/>
                  </a:lnTo>
                  <a:lnTo>
                    <a:pt x="119773" y="96520"/>
                  </a:lnTo>
                  <a:lnTo>
                    <a:pt x="120573" y="97790"/>
                  </a:lnTo>
                  <a:lnTo>
                    <a:pt x="120840" y="99060"/>
                  </a:lnTo>
                  <a:lnTo>
                    <a:pt x="122186" y="100330"/>
                  </a:lnTo>
                  <a:lnTo>
                    <a:pt x="123520" y="111760"/>
                  </a:lnTo>
                  <a:lnTo>
                    <a:pt x="116135" y="118110"/>
                  </a:lnTo>
                  <a:lnTo>
                    <a:pt x="110755" y="123190"/>
                  </a:lnTo>
                  <a:lnTo>
                    <a:pt x="107277" y="128270"/>
                  </a:lnTo>
                  <a:lnTo>
                    <a:pt x="105600" y="132080"/>
                  </a:lnTo>
                  <a:lnTo>
                    <a:pt x="105067" y="134620"/>
                  </a:lnTo>
                  <a:lnTo>
                    <a:pt x="104533" y="135890"/>
                  </a:lnTo>
                  <a:lnTo>
                    <a:pt x="106146" y="137160"/>
                  </a:lnTo>
                  <a:lnTo>
                    <a:pt x="121920" y="135890"/>
                  </a:lnTo>
                  <a:lnTo>
                    <a:pt x="409297" y="135890"/>
                  </a:lnTo>
                  <a:lnTo>
                    <a:pt x="403153" y="128270"/>
                  </a:lnTo>
                  <a:lnTo>
                    <a:pt x="397559" y="120650"/>
                  </a:lnTo>
                  <a:lnTo>
                    <a:pt x="392493" y="111760"/>
                  </a:lnTo>
                  <a:lnTo>
                    <a:pt x="391693" y="110490"/>
                  </a:lnTo>
                  <a:lnTo>
                    <a:pt x="391426" y="109220"/>
                  </a:lnTo>
                  <a:lnTo>
                    <a:pt x="391426" y="104140"/>
                  </a:lnTo>
                  <a:lnTo>
                    <a:pt x="390080" y="100330"/>
                  </a:lnTo>
                  <a:lnTo>
                    <a:pt x="385546" y="95250"/>
                  </a:lnTo>
                  <a:lnTo>
                    <a:pt x="145707" y="95250"/>
                  </a:lnTo>
                  <a:lnTo>
                    <a:pt x="144907" y="90170"/>
                  </a:lnTo>
                  <a:lnTo>
                    <a:pt x="139293" y="78740"/>
                  </a:lnTo>
                  <a:lnTo>
                    <a:pt x="139560" y="69850"/>
                  </a:lnTo>
                  <a:lnTo>
                    <a:pt x="136347" y="66040"/>
                  </a:lnTo>
                  <a:lnTo>
                    <a:pt x="130467" y="64770"/>
                  </a:lnTo>
                  <a:lnTo>
                    <a:pt x="127800" y="63500"/>
                  </a:lnTo>
                  <a:lnTo>
                    <a:pt x="125920" y="59690"/>
                  </a:lnTo>
                  <a:lnTo>
                    <a:pt x="125387" y="57150"/>
                  </a:lnTo>
                  <a:lnTo>
                    <a:pt x="121386" y="52070"/>
                  </a:lnTo>
                  <a:lnTo>
                    <a:pt x="122720" y="46990"/>
                  </a:lnTo>
                  <a:lnTo>
                    <a:pt x="120840" y="45720"/>
                  </a:lnTo>
                  <a:lnTo>
                    <a:pt x="114160" y="45720"/>
                  </a:lnTo>
                  <a:lnTo>
                    <a:pt x="110947" y="44450"/>
                  </a:lnTo>
                  <a:lnTo>
                    <a:pt x="109080" y="43180"/>
                  </a:lnTo>
                  <a:lnTo>
                    <a:pt x="81280" y="8890"/>
                  </a:lnTo>
                  <a:close/>
                </a:path>
                <a:path w="500380" h="579120">
                  <a:moveTo>
                    <a:pt x="182346" y="76200"/>
                  </a:moveTo>
                  <a:lnTo>
                    <a:pt x="174853" y="76200"/>
                  </a:lnTo>
                  <a:lnTo>
                    <a:pt x="168706" y="80010"/>
                  </a:lnTo>
                  <a:lnTo>
                    <a:pt x="155067" y="91440"/>
                  </a:lnTo>
                  <a:lnTo>
                    <a:pt x="149987" y="93980"/>
                  </a:lnTo>
                  <a:lnTo>
                    <a:pt x="145707" y="95250"/>
                  </a:lnTo>
                  <a:lnTo>
                    <a:pt x="387680" y="95250"/>
                  </a:lnTo>
                  <a:lnTo>
                    <a:pt x="387413" y="92710"/>
                  </a:lnTo>
                  <a:lnTo>
                    <a:pt x="391424" y="92710"/>
                  </a:lnTo>
                  <a:lnTo>
                    <a:pt x="389820" y="90170"/>
                  </a:lnTo>
                  <a:lnTo>
                    <a:pt x="263080" y="90170"/>
                  </a:lnTo>
                  <a:lnTo>
                    <a:pt x="262969" y="83820"/>
                  </a:lnTo>
                  <a:lnTo>
                    <a:pt x="213360" y="83820"/>
                  </a:lnTo>
                  <a:lnTo>
                    <a:pt x="208946" y="82550"/>
                  </a:lnTo>
                  <a:lnTo>
                    <a:pt x="190093" y="82550"/>
                  </a:lnTo>
                  <a:lnTo>
                    <a:pt x="182346" y="76200"/>
                  </a:lnTo>
                  <a:close/>
                </a:path>
                <a:path w="500380" h="579120">
                  <a:moveTo>
                    <a:pt x="391424" y="92710"/>
                  </a:moveTo>
                  <a:lnTo>
                    <a:pt x="387413" y="92710"/>
                  </a:lnTo>
                  <a:lnTo>
                    <a:pt x="392226" y="93980"/>
                  </a:lnTo>
                  <a:lnTo>
                    <a:pt x="391424" y="92710"/>
                  </a:lnTo>
                  <a:close/>
                </a:path>
                <a:path w="500380" h="579120">
                  <a:moveTo>
                    <a:pt x="292743" y="78740"/>
                  </a:moveTo>
                  <a:lnTo>
                    <a:pt x="283973" y="80010"/>
                  </a:lnTo>
                  <a:lnTo>
                    <a:pt x="274653" y="83820"/>
                  </a:lnTo>
                  <a:lnTo>
                    <a:pt x="264960" y="90170"/>
                  </a:lnTo>
                  <a:lnTo>
                    <a:pt x="389820" y="90170"/>
                  </a:lnTo>
                  <a:lnTo>
                    <a:pt x="387413" y="86360"/>
                  </a:lnTo>
                  <a:lnTo>
                    <a:pt x="385504" y="82550"/>
                  </a:lnTo>
                  <a:lnTo>
                    <a:pt x="300786" y="82550"/>
                  </a:lnTo>
                  <a:lnTo>
                    <a:pt x="292743" y="78740"/>
                  </a:lnTo>
                  <a:close/>
                </a:path>
                <a:path w="500380" h="579120">
                  <a:moveTo>
                    <a:pt x="256667" y="33020"/>
                  </a:moveTo>
                  <a:lnTo>
                    <a:pt x="231000" y="33020"/>
                  </a:lnTo>
                  <a:lnTo>
                    <a:pt x="231267" y="34290"/>
                  </a:lnTo>
                  <a:lnTo>
                    <a:pt x="229133" y="38100"/>
                  </a:lnTo>
                  <a:lnTo>
                    <a:pt x="224892" y="43180"/>
                  </a:lnTo>
                  <a:lnTo>
                    <a:pt x="221508" y="50800"/>
                  </a:lnTo>
                  <a:lnTo>
                    <a:pt x="219126" y="59690"/>
                  </a:lnTo>
                  <a:lnTo>
                    <a:pt x="217893" y="71120"/>
                  </a:lnTo>
                  <a:lnTo>
                    <a:pt x="215493" y="74930"/>
                  </a:lnTo>
                  <a:lnTo>
                    <a:pt x="214160" y="78740"/>
                  </a:lnTo>
                  <a:lnTo>
                    <a:pt x="213360" y="83820"/>
                  </a:lnTo>
                  <a:lnTo>
                    <a:pt x="262969" y="83820"/>
                  </a:lnTo>
                  <a:lnTo>
                    <a:pt x="262813" y="74930"/>
                  </a:lnTo>
                  <a:lnTo>
                    <a:pt x="264426" y="74930"/>
                  </a:lnTo>
                  <a:lnTo>
                    <a:pt x="263080" y="64770"/>
                  </a:lnTo>
                  <a:lnTo>
                    <a:pt x="264160" y="64770"/>
                  </a:lnTo>
                  <a:lnTo>
                    <a:pt x="264228" y="54610"/>
                  </a:lnTo>
                  <a:lnTo>
                    <a:pt x="262918" y="45720"/>
                  </a:lnTo>
                  <a:lnTo>
                    <a:pt x="260355" y="39370"/>
                  </a:lnTo>
                  <a:lnTo>
                    <a:pt x="256667" y="33020"/>
                  </a:lnTo>
                  <a:close/>
                </a:path>
                <a:path w="500380" h="579120">
                  <a:moveTo>
                    <a:pt x="196773" y="80010"/>
                  </a:moveTo>
                  <a:lnTo>
                    <a:pt x="193573" y="82550"/>
                  </a:lnTo>
                  <a:lnTo>
                    <a:pt x="208946" y="82550"/>
                  </a:lnTo>
                  <a:lnTo>
                    <a:pt x="204533" y="81280"/>
                  </a:lnTo>
                  <a:lnTo>
                    <a:pt x="196773" y="80010"/>
                  </a:lnTo>
                  <a:close/>
                </a:path>
                <a:path w="500380" h="579120">
                  <a:moveTo>
                    <a:pt x="323240" y="68580"/>
                  </a:moveTo>
                  <a:lnTo>
                    <a:pt x="322707" y="69850"/>
                  </a:lnTo>
                  <a:lnTo>
                    <a:pt x="323507" y="71120"/>
                  </a:lnTo>
                  <a:lnTo>
                    <a:pt x="328853" y="76200"/>
                  </a:lnTo>
                  <a:lnTo>
                    <a:pt x="329933" y="80010"/>
                  </a:lnTo>
                  <a:lnTo>
                    <a:pt x="311213" y="81280"/>
                  </a:lnTo>
                  <a:lnTo>
                    <a:pt x="307467" y="81280"/>
                  </a:lnTo>
                  <a:lnTo>
                    <a:pt x="304266" y="82550"/>
                  </a:lnTo>
                  <a:lnTo>
                    <a:pt x="385504" y="82550"/>
                  </a:lnTo>
                  <a:lnTo>
                    <a:pt x="384232" y="80010"/>
                  </a:lnTo>
                  <a:lnTo>
                    <a:pt x="381527" y="78740"/>
                  </a:lnTo>
                  <a:lnTo>
                    <a:pt x="360146" y="78740"/>
                  </a:lnTo>
                  <a:lnTo>
                    <a:pt x="357733" y="77470"/>
                  </a:lnTo>
                  <a:lnTo>
                    <a:pt x="355333" y="74930"/>
                  </a:lnTo>
                  <a:lnTo>
                    <a:pt x="351541" y="71120"/>
                  </a:lnTo>
                  <a:lnTo>
                    <a:pt x="341160" y="71120"/>
                  </a:lnTo>
                  <a:lnTo>
                    <a:pt x="323240" y="68580"/>
                  </a:lnTo>
                  <a:close/>
                </a:path>
                <a:path w="500380" h="579120">
                  <a:moveTo>
                    <a:pt x="371359" y="76200"/>
                  </a:moveTo>
                  <a:lnTo>
                    <a:pt x="362013" y="78740"/>
                  </a:lnTo>
                  <a:lnTo>
                    <a:pt x="381527" y="78740"/>
                  </a:lnTo>
                  <a:lnTo>
                    <a:pt x="378823" y="77470"/>
                  </a:lnTo>
                  <a:lnTo>
                    <a:pt x="371359" y="76200"/>
                  </a:lnTo>
                  <a:close/>
                </a:path>
                <a:path w="500380" h="579120">
                  <a:moveTo>
                    <a:pt x="340590" y="64770"/>
                  </a:moveTo>
                  <a:lnTo>
                    <a:pt x="340893" y="67310"/>
                  </a:lnTo>
                  <a:lnTo>
                    <a:pt x="341426" y="68580"/>
                  </a:lnTo>
                  <a:lnTo>
                    <a:pt x="344093" y="71120"/>
                  </a:lnTo>
                  <a:lnTo>
                    <a:pt x="351541" y="71120"/>
                  </a:lnTo>
                  <a:lnTo>
                    <a:pt x="349014" y="68580"/>
                  </a:lnTo>
                  <a:lnTo>
                    <a:pt x="343698" y="66040"/>
                  </a:lnTo>
                  <a:lnTo>
                    <a:pt x="340590" y="64770"/>
                  </a:lnTo>
                  <a:close/>
                </a:path>
                <a:path w="500380" h="579120">
                  <a:moveTo>
                    <a:pt x="188226" y="27940"/>
                  </a:moveTo>
                  <a:lnTo>
                    <a:pt x="192227" y="33020"/>
                  </a:lnTo>
                  <a:lnTo>
                    <a:pt x="199986" y="35560"/>
                  </a:lnTo>
                  <a:lnTo>
                    <a:pt x="212013" y="35560"/>
                  </a:lnTo>
                  <a:lnTo>
                    <a:pt x="216560" y="38100"/>
                  </a:lnTo>
                  <a:lnTo>
                    <a:pt x="221907" y="38100"/>
                  </a:lnTo>
                  <a:lnTo>
                    <a:pt x="227799" y="35560"/>
                  </a:lnTo>
                  <a:lnTo>
                    <a:pt x="231000" y="33020"/>
                  </a:lnTo>
                  <a:lnTo>
                    <a:pt x="256667" y="33020"/>
                  </a:lnTo>
                  <a:lnTo>
                    <a:pt x="255600" y="29210"/>
                  </a:lnTo>
                  <a:lnTo>
                    <a:pt x="195173" y="29210"/>
                  </a:lnTo>
                  <a:lnTo>
                    <a:pt x="188226" y="27940"/>
                  </a:lnTo>
                  <a:close/>
                </a:path>
                <a:path w="500380" h="579120">
                  <a:moveTo>
                    <a:pt x="187960" y="12700"/>
                  </a:moveTo>
                  <a:lnTo>
                    <a:pt x="184746" y="12700"/>
                  </a:lnTo>
                  <a:lnTo>
                    <a:pt x="185813" y="15240"/>
                  </a:lnTo>
                  <a:lnTo>
                    <a:pt x="189826" y="20320"/>
                  </a:lnTo>
                  <a:lnTo>
                    <a:pt x="195440" y="24130"/>
                  </a:lnTo>
                  <a:lnTo>
                    <a:pt x="201587" y="26670"/>
                  </a:lnTo>
                  <a:lnTo>
                    <a:pt x="199453" y="27940"/>
                  </a:lnTo>
                  <a:lnTo>
                    <a:pt x="195173" y="29210"/>
                  </a:lnTo>
                  <a:lnTo>
                    <a:pt x="260146" y="29210"/>
                  </a:lnTo>
                  <a:lnTo>
                    <a:pt x="265493" y="22860"/>
                  </a:lnTo>
                  <a:lnTo>
                    <a:pt x="265226" y="16510"/>
                  </a:lnTo>
                  <a:lnTo>
                    <a:pt x="265226" y="15240"/>
                  </a:lnTo>
                  <a:lnTo>
                    <a:pt x="202402" y="15240"/>
                  </a:lnTo>
                  <a:lnTo>
                    <a:pt x="187960" y="12700"/>
                  </a:lnTo>
                  <a:close/>
                </a:path>
                <a:path w="500380" h="579120">
                  <a:moveTo>
                    <a:pt x="242227" y="0"/>
                  </a:moveTo>
                  <a:lnTo>
                    <a:pt x="238226" y="0"/>
                  </a:lnTo>
                  <a:lnTo>
                    <a:pt x="234213" y="2540"/>
                  </a:lnTo>
                  <a:lnTo>
                    <a:pt x="222171" y="7620"/>
                  </a:lnTo>
                  <a:lnTo>
                    <a:pt x="212686" y="12700"/>
                  </a:lnTo>
                  <a:lnTo>
                    <a:pt x="202402" y="15240"/>
                  </a:lnTo>
                  <a:lnTo>
                    <a:pt x="265226" y="15240"/>
                  </a:lnTo>
                  <a:lnTo>
                    <a:pt x="265226" y="12700"/>
                  </a:lnTo>
                  <a:lnTo>
                    <a:pt x="264426" y="6350"/>
                  </a:lnTo>
                  <a:lnTo>
                    <a:pt x="251320" y="6350"/>
                  </a:lnTo>
                  <a:lnTo>
                    <a:pt x="248107" y="5080"/>
                  </a:lnTo>
                  <a:lnTo>
                    <a:pt x="246507" y="2540"/>
                  </a:lnTo>
                  <a:lnTo>
                    <a:pt x="242227" y="0"/>
                  </a:lnTo>
                  <a:close/>
                </a:path>
                <a:path w="500380" h="579120">
                  <a:moveTo>
                    <a:pt x="262280" y="5080"/>
                  </a:moveTo>
                  <a:lnTo>
                    <a:pt x="259079" y="6350"/>
                  </a:lnTo>
                  <a:lnTo>
                    <a:pt x="264426" y="6350"/>
                  </a:lnTo>
                  <a:lnTo>
                    <a:pt x="262280" y="50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9" name="object 19"/>
            <p:cNvSpPr/>
            <p:nvPr/>
          </p:nvSpPr>
          <p:spPr>
            <a:xfrm>
              <a:off x="2402535" y="3368852"/>
              <a:ext cx="479425" cy="329565"/>
            </a:xfrm>
            <a:custGeom>
              <a:avLst/>
              <a:gdLst/>
              <a:ahLst/>
              <a:cxnLst/>
              <a:rect l="l" t="t" r="r" b="b"/>
              <a:pathLst>
                <a:path w="479425" h="329564">
                  <a:moveTo>
                    <a:pt x="4279" y="155600"/>
                  </a:moveTo>
                  <a:lnTo>
                    <a:pt x="3746" y="151599"/>
                  </a:lnTo>
                  <a:lnTo>
                    <a:pt x="3213" y="149453"/>
                  </a:lnTo>
                  <a:lnTo>
                    <a:pt x="812" y="149186"/>
                  </a:lnTo>
                  <a:lnTo>
                    <a:pt x="546" y="152400"/>
                  </a:lnTo>
                  <a:lnTo>
                    <a:pt x="546" y="154533"/>
                  </a:lnTo>
                  <a:lnTo>
                    <a:pt x="1079" y="156946"/>
                  </a:lnTo>
                  <a:lnTo>
                    <a:pt x="2413" y="159080"/>
                  </a:lnTo>
                  <a:lnTo>
                    <a:pt x="2413" y="155867"/>
                  </a:lnTo>
                  <a:lnTo>
                    <a:pt x="4279" y="155600"/>
                  </a:lnTo>
                  <a:close/>
                </a:path>
                <a:path w="479425" h="329564">
                  <a:moveTo>
                    <a:pt x="11226" y="113360"/>
                  </a:moveTo>
                  <a:lnTo>
                    <a:pt x="10426" y="110959"/>
                  </a:lnTo>
                  <a:lnTo>
                    <a:pt x="8293" y="114427"/>
                  </a:lnTo>
                  <a:lnTo>
                    <a:pt x="4813" y="120573"/>
                  </a:lnTo>
                  <a:lnTo>
                    <a:pt x="1333" y="123520"/>
                  </a:lnTo>
                  <a:lnTo>
                    <a:pt x="0" y="128600"/>
                  </a:lnTo>
                  <a:lnTo>
                    <a:pt x="2946" y="126733"/>
                  </a:lnTo>
                  <a:lnTo>
                    <a:pt x="6413" y="123253"/>
                  </a:lnTo>
                  <a:lnTo>
                    <a:pt x="10960" y="116573"/>
                  </a:lnTo>
                  <a:lnTo>
                    <a:pt x="11226" y="113360"/>
                  </a:lnTo>
                  <a:close/>
                </a:path>
                <a:path w="479425" h="329564">
                  <a:moveTo>
                    <a:pt x="40106" y="191427"/>
                  </a:moveTo>
                  <a:lnTo>
                    <a:pt x="38506" y="190627"/>
                  </a:lnTo>
                  <a:lnTo>
                    <a:pt x="36360" y="190893"/>
                  </a:lnTo>
                  <a:lnTo>
                    <a:pt x="34493" y="192227"/>
                  </a:lnTo>
                  <a:lnTo>
                    <a:pt x="31013" y="195973"/>
                  </a:lnTo>
                  <a:lnTo>
                    <a:pt x="35826" y="194906"/>
                  </a:lnTo>
                  <a:lnTo>
                    <a:pt x="39573" y="193027"/>
                  </a:lnTo>
                  <a:lnTo>
                    <a:pt x="40106" y="191427"/>
                  </a:lnTo>
                  <a:close/>
                </a:path>
                <a:path w="479425" h="329564">
                  <a:moveTo>
                    <a:pt x="40106" y="184200"/>
                  </a:moveTo>
                  <a:lnTo>
                    <a:pt x="39039" y="183667"/>
                  </a:lnTo>
                  <a:lnTo>
                    <a:pt x="37439" y="183934"/>
                  </a:lnTo>
                  <a:lnTo>
                    <a:pt x="36106" y="184734"/>
                  </a:lnTo>
                  <a:lnTo>
                    <a:pt x="33426" y="187680"/>
                  </a:lnTo>
                  <a:lnTo>
                    <a:pt x="36906" y="186880"/>
                  </a:lnTo>
                  <a:lnTo>
                    <a:pt x="39839" y="185547"/>
                  </a:lnTo>
                  <a:lnTo>
                    <a:pt x="40106" y="184200"/>
                  </a:lnTo>
                  <a:close/>
                </a:path>
                <a:path w="479425" h="329564">
                  <a:moveTo>
                    <a:pt x="40640" y="204787"/>
                  </a:moveTo>
                  <a:lnTo>
                    <a:pt x="39573" y="204254"/>
                  </a:lnTo>
                  <a:lnTo>
                    <a:pt x="37973" y="204520"/>
                  </a:lnTo>
                  <a:lnTo>
                    <a:pt x="36639" y="205333"/>
                  </a:lnTo>
                  <a:lnTo>
                    <a:pt x="34226" y="208000"/>
                  </a:lnTo>
                  <a:lnTo>
                    <a:pt x="37439" y="207200"/>
                  </a:lnTo>
                  <a:lnTo>
                    <a:pt x="40373" y="205867"/>
                  </a:lnTo>
                  <a:lnTo>
                    <a:pt x="40640" y="204787"/>
                  </a:lnTo>
                  <a:close/>
                </a:path>
                <a:path w="479425" h="329564">
                  <a:moveTo>
                    <a:pt x="41173" y="196507"/>
                  </a:moveTo>
                  <a:lnTo>
                    <a:pt x="39573" y="195440"/>
                  </a:lnTo>
                  <a:lnTo>
                    <a:pt x="37160" y="195707"/>
                  </a:lnTo>
                  <a:lnTo>
                    <a:pt x="35293" y="196773"/>
                  </a:lnTo>
                  <a:lnTo>
                    <a:pt x="31280" y="200253"/>
                  </a:lnTo>
                  <a:lnTo>
                    <a:pt x="36093" y="199453"/>
                  </a:lnTo>
                  <a:lnTo>
                    <a:pt x="40640" y="197853"/>
                  </a:lnTo>
                  <a:lnTo>
                    <a:pt x="41173" y="196507"/>
                  </a:lnTo>
                  <a:close/>
                </a:path>
                <a:path w="479425" h="329564">
                  <a:moveTo>
                    <a:pt x="41706" y="200520"/>
                  </a:moveTo>
                  <a:lnTo>
                    <a:pt x="40106" y="199720"/>
                  </a:lnTo>
                  <a:lnTo>
                    <a:pt x="37960" y="199720"/>
                  </a:lnTo>
                  <a:lnTo>
                    <a:pt x="36093" y="200787"/>
                  </a:lnTo>
                  <a:lnTo>
                    <a:pt x="32346" y="204000"/>
                  </a:lnTo>
                  <a:lnTo>
                    <a:pt x="36893" y="203466"/>
                  </a:lnTo>
                  <a:lnTo>
                    <a:pt x="40906" y="202133"/>
                  </a:lnTo>
                  <a:lnTo>
                    <a:pt x="41706" y="200520"/>
                  </a:lnTo>
                  <a:close/>
                </a:path>
                <a:path w="479425" h="329564">
                  <a:moveTo>
                    <a:pt x="47053" y="213360"/>
                  </a:moveTo>
                  <a:lnTo>
                    <a:pt x="42506" y="213360"/>
                  </a:lnTo>
                  <a:lnTo>
                    <a:pt x="40373" y="213893"/>
                  </a:lnTo>
                  <a:lnTo>
                    <a:pt x="38760" y="215226"/>
                  </a:lnTo>
                  <a:lnTo>
                    <a:pt x="38493" y="216839"/>
                  </a:lnTo>
                  <a:lnTo>
                    <a:pt x="39839" y="217373"/>
                  </a:lnTo>
                  <a:lnTo>
                    <a:pt x="43573" y="215760"/>
                  </a:lnTo>
                  <a:lnTo>
                    <a:pt x="47053" y="213360"/>
                  </a:lnTo>
                  <a:close/>
                </a:path>
                <a:path w="479425" h="329564">
                  <a:moveTo>
                    <a:pt x="47586" y="223253"/>
                  </a:moveTo>
                  <a:lnTo>
                    <a:pt x="47053" y="222986"/>
                  </a:lnTo>
                  <a:lnTo>
                    <a:pt x="45720" y="222719"/>
                  </a:lnTo>
                  <a:lnTo>
                    <a:pt x="44640" y="222986"/>
                  </a:lnTo>
                  <a:lnTo>
                    <a:pt x="42240" y="224320"/>
                  </a:lnTo>
                  <a:lnTo>
                    <a:pt x="44907" y="224586"/>
                  </a:lnTo>
                  <a:lnTo>
                    <a:pt x="47320" y="224053"/>
                  </a:lnTo>
                  <a:lnTo>
                    <a:pt x="47586" y="223253"/>
                  </a:lnTo>
                  <a:close/>
                </a:path>
                <a:path w="479425" h="329564">
                  <a:moveTo>
                    <a:pt x="49733" y="216027"/>
                  </a:moveTo>
                  <a:lnTo>
                    <a:pt x="43853" y="216827"/>
                  </a:lnTo>
                  <a:lnTo>
                    <a:pt x="41440" y="217893"/>
                  </a:lnTo>
                  <a:lnTo>
                    <a:pt x="39573" y="220040"/>
                  </a:lnTo>
                  <a:lnTo>
                    <a:pt x="39306" y="221907"/>
                  </a:lnTo>
                  <a:lnTo>
                    <a:pt x="41173" y="222440"/>
                  </a:lnTo>
                  <a:lnTo>
                    <a:pt x="45453" y="219773"/>
                  </a:lnTo>
                  <a:lnTo>
                    <a:pt x="49733" y="216027"/>
                  </a:lnTo>
                  <a:close/>
                </a:path>
                <a:path w="479425" h="329564">
                  <a:moveTo>
                    <a:pt x="52946" y="164160"/>
                  </a:moveTo>
                  <a:lnTo>
                    <a:pt x="52412" y="163626"/>
                  </a:lnTo>
                  <a:lnTo>
                    <a:pt x="51079" y="163360"/>
                  </a:lnTo>
                  <a:lnTo>
                    <a:pt x="49999" y="163893"/>
                  </a:lnTo>
                  <a:lnTo>
                    <a:pt x="47866" y="165227"/>
                  </a:lnTo>
                  <a:lnTo>
                    <a:pt x="50279" y="165227"/>
                  </a:lnTo>
                  <a:lnTo>
                    <a:pt x="52679" y="164960"/>
                  </a:lnTo>
                  <a:lnTo>
                    <a:pt x="52946" y="164160"/>
                  </a:lnTo>
                  <a:close/>
                </a:path>
                <a:path w="479425" h="329564">
                  <a:moveTo>
                    <a:pt x="54279" y="168973"/>
                  </a:moveTo>
                  <a:lnTo>
                    <a:pt x="53213" y="167640"/>
                  </a:lnTo>
                  <a:lnTo>
                    <a:pt x="51066" y="167373"/>
                  </a:lnTo>
                  <a:lnTo>
                    <a:pt x="48933" y="167640"/>
                  </a:lnTo>
                  <a:lnTo>
                    <a:pt x="44386" y="169773"/>
                  </a:lnTo>
                  <a:lnTo>
                    <a:pt x="49199" y="170573"/>
                  </a:lnTo>
                  <a:lnTo>
                    <a:pt x="53213" y="170307"/>
                  </a:lnTo>
                  <a:lnTo>
                    <a:pt x="54279" y="168973"/>
                  </a:lnTo>
                  <a:close/>
                </a:path>
                <a:path w="479425" h="329564">
                  <a:moveTo>
                    <a:pt x="55346" y="156133"/>
                  </a:moveTo>
                  <a:lnTo>
                    <a:pt x="54000" y="155333"/>
                  </a:lnTo>
                  <a:lnTo>
                    <a:pt x="52133" y="155333"/>
                  </a:lnTo>
                  <a:lnTo>
                    <a:pt x="50533" y="156133"/>
                  </a:lnTo>
                  <a:lnTo>
                    <a:pt x="47053" y="158813"/>
                  </a:lnTo>
                  <a:lnTo>
                    <a:pt x="51066" y="158280"/>
                  </a:lnTo>
                  <a:lnTo>
                    <a:pt x="54533" y="157480"/>
                  </a:lnTo>
                  <a:lnTo>
                    <a:pt x="55346" y="156133"/>
                  </a:lnTo>
                  <a:close/>
                </a:path>
                <a:path w="479425" h="329564">
                  <a:moveTo>
                    <a:pt x="56946" y="153466"/>
                  </a:moveTo>
                  <a:lnTo>
                    <a:pt x="56413" y="152400"/>
                  </a:lnTo>
                  <a:lnTo>
                    <a:pt x="54813" y="151599"/>
                  </a:lnTo>
                  <a:lnTo>
                    <a:pt x="53213" y="151599"/>
                  </a:lnTo>
                  <a:lnTo>
                    <a:pt x="49733" y="152400"/>
                  </a:lnTo>
                  <a:lnTo>
                    <a:pt x="52946" y="153733"/>
                  </a:lnTo>
                  <a:lnTo>
                    <a:pt x="56146" y="154266"/>
                  </a:lnTo>
                  <a:lnTo>
                    <a:pt x="56946" y="153466"/>
                  </a:lnTo>
                  <a:close/>
                </a:path>
                <a:path w="479425" h="329564">
                  <a:moveTo>
                    <a:pt x="76479" y="226720"/>
                  </a:moveTo>
                  <a:lnTo>
                    <a:pt x="74333" y="226720"/>
                  </a:lnTo>
                  <a:lnTo>
                    <a:pt x="71932" y="227787"/>
                  </a:lnTo>
                  <a:lnTo>
                    <a:pt x="70599" y="229666"/>
                  </a:lnTo>
                  <a:lnTo>
                    <a:pt x="67919" y="235280"/>
                  </a:lnTo>
                  <a:lnTo>
                    <a:pt x="72732" y="232333"/>
                  </a:lnTo>
                  <a:lnTo>
                    <a:pt x="76479" y="228600"/>
                  </a:lnTo>
                  <a:lnTo>
                    <a:pt x="76479" y="226720"/>
                  </a:lnTo>
                  <a:close/>
                </a:path>
                <a:path w="479425" h="329564">
                  <a:moveTo>
                    <a:pt x="90373" y="229933"/>
                  </a:moveTo>
                  <a:lnTo>
                    <a:pt x="89306" y="228600"/>
                  </a:lnTo>
                  <a:lnTo>
                    <a:pt x="87160" y="227799"/>
                  </a:lnTo>
                  <a:lnTo>
                    <a:pt x="84759" y="227799"/>
                  </a:lnTo>
                  <a:lnTo>
                    <a:pt x="79946" y="229666"/>
                  </a:lnTo>
                  <a:lnTo>
                    <a:pt x="81013" y="229933"/>
                  </a:lnTo>
                  <a:lnTo>
                    <a:pt x="81813" y="229933"/>
                  </a:lnTo>
                  <a:lnTo>
                    <a:pt x="82626" y="230200"/>
                  </a:lnTo>
                  <a:lnTo>
                    <a:pt x="82346" y="230466"/>
                  </a:lnTo>
                  <a:lnTo>
                    <a:pt x="81813" y="230733"/>
                  </a:lnTo>
                  <a:lnTo>
                    <a:pt x="79679" y="235013"/>
                  </a:lnTo>
                  <a:lnTo>
                    <a:pt x="82080" y="233413"/>
                  </a:lnTo>
                  <a:lnTo>
                    <a:pt x="84226" y="231813"/>
                  </a:lnTo>
                  <a:lnTo>
                    <a:pt x="85293" y="230466"/>
                  </a:lnTo>
                  <a:lnTo>
                    <a:pt x="86893" y="230466"/>
                  </a:lnTo>
                  <a:lnTo>
                    <a:pt x="86093" y="231000"/>
                  </a:lnTo>
                  <a:lnTo>
                    <a:pt x="85026" y="232079"/>
                  </a:lnTo>
                  <a:lnTo>
                    <a:pt x="82626" y="236613"/>
                  </a:lnTo>
                  <a:lnTo>
                    <a:pt x="86626" y="234480"/>
                  </a:lnTo>
                  <a:lnTo>
                    <a:pt x="89839" y="231533"/>
                  </a:lnTo>
                  <a:lnTo>
                    <a:pt x="90106" y="229933"/>
                  </a:lnTo>
                  <a:lnTo>
                    <a:pt x="90373" y="229933"/>
                  </a:lnTo>
                  <a:close/>
                </a:path>
                <a:path w="479425" h="329564">
                  <a:moveTo>
                    <a:pt x="102679" y="274307"/>
                  </a:moveTo>
                  <a:lnTo>
                    <a:pt x="101066" y="273507"/>
                  </a:lnTo>
                  <a:lnTo>
                    <a:pt x="98933" y="272973"/>
                  </a:lnTo>
                  <a:lnTo>
                    <a:pt x="96532" y="272707"/>
                  </a:lnTo>
                  <a:lnTo>
                    <a:pt x="94653" y="272973"/>
                  </a:lnTo>
                  <a:lnTo>
                    <a:pt x="94653" y="273507"/>
                  </a:lnTo>
                  <a:lnTo>
                    <a:pt x="94386" y="274307"/>
                  </a:lnTo>
                  <a:lnTo>
                    <a:pt x="96266" y="275107"/>
                  </a:lnTo>
                  <a:lnTo>
                    <a:pt x="98399" y="275374"/>
                  </a:lnTo>
                  <a:lnTo>
                    <a:pt x="100533" y="275920"/>
                  </a:lnTo>
                  <a:lnTo>
                    <a:pt x="102412" y="275640"/>
                  </a:lnTo>
                  <a:lnTo>
                    <a:pt x="102679" y="274840"/>
                  </a:lnTo>
                  <a:lnTo>
                    <a:pt x="102679" y="274307"/>
                  </a:lnTo>
                  <a:close/>
                </a:path>
                <a:path w="479425" h="329564">
                  <a:moveTo>
                    <a:pt x="102946" y="278320"/>
                  </a:moveTo>
                  <a:lnTo>
                    <a:pt x="101600" y="277520"/>
                  </a:lnTo>
                  <a:lnTo>
                    <a:pt x="99733" y="277253"/>
                  </a:lnTo>
                  <a:lnTo>
                    <a:pt x="97866" y="276987"/>
                  </a:lnTo>
                  <a:lnTo>
                    <a:pt x="96253" y="277253"/>
                  </a:lnTo>
                  <a:lnTo>
                    <a:pt x="96253" y="278320"/>
                  </a:lnTo>
                  <a:lnTo>
                    <a:pt x="97599" y="278853"/>
                  </a:lnTo>
                  <a:lnTo>
                    <a:pt x="99466" y="279387"/>
                  </a:lnTo>
                  <a:lnTo>
                    <a:pt x="101333" y="279654"/>
                  </a:lnTo>
                  <a:lnTo>
                    <a:pt x="102946" y="279387"/>
                  </a:lnTo>
                  <a:lnTo>
                    <a:pt x="102946" y="278320"/>
                  </a:lnTo>
                  <a:close/>
                </a:path>
                <a:path w="479425" h="329564">
                  <a:moveTo>
                    <a:pt x="103746" y="281533"/>
                  </a:moveTo>
                  <a:lnTo>
                    <a:pt x="102666" y="281000"/>
                  </a:lnTo>
                  <a:lnTo>
                    <a:pt x="101066" y="280733"/>
                  </a:lnTo>
                  <a:lnTo>
                    <a:pt x="99733" y="280466"/>
                  </a:lnTo>
                  <a:lnTo>
                    <a:pt x="98399" y="280733"/>
                  </a:lnTo>
                  <a:lnTo>
                    <a:pt x="98399" y="281266"/>
                  </a:lnTo>
                  <a:lnTo>
                    <a:pt x="98120" y="281533"/>
                  </a:lnTo>
                  <a:lnTo>
                    <a:pt x="99466" y="282067"/>
                  </a:lnTo>
                  <a:lnTo>
                    <a:pt x="102133" y="282600"/>
                  </a:lnTo>
                  <a:lnTo>
                    <a:pt x="103479" y="282333"/>
                  </a:lnTo>
                  <a:lnTo>
                    <a:pt x="103746" y="282067"/>
                  </a:lnTo>
                  <a:lnTo>
                    <a:pt x="103746" y="281533"/>
                  </a:lnTo>
                  <a:close/>
                </a:path>
                <a:path w="479425" h="329564">
                  <a:moveTo>
                    <a:pt x="107492" y="245706"/>
                  </a:moveTo>
                  <a:lnTo>
                    <a:pt x="105613" y="243560"/>
                  </a:lnTo>
                  <a:lnTo>
                    <a:pt x="104013" y="243293"/>
                  </a:lnTo>
                  <a:lnTo>
                    <a:pt x="101333" y="244906"/>
                  </a:lnTo>
                  <a:lnTo>
                    <a:pt x="99199" y="250520"/>
                  </a:lnTo>
                  <a:lnTo>
                    <a:pt x="96786" y="256667"/>
                  </a:lnTo>
                  <a:lnTo>
                    <a:pt x="98132" y="259067"/>
                  </a:lnTo>
                  <a:lnTo>
                    <a:pt x="99199" y="261747"/>
                  </a:lnTo>
                  <a:lnTo>
                    <a:pt x="99999" y="255333"/>
                  </a:lnTo>
                  <a:lnTo>
                    <a:pt x="103212" y="258800"/>
                  </a:lnTo>
                  <a:lnTo>
                    <a:pt x="101866" y="251587"/>
                  </a:lnTo>
                  <a:lnTo>
                    <a:pt x="106146" y="255333"/>
                  </a:lnTo>
                  <a:lnTo>
                    <a:pt x="105079" y="249986"/>
                  </a:lnTo>
                  <a:lnTo>
                    <a:pt x="107492" y="245706"/>
                  </a:lnTo>
                  <a:close/>
                </a:path>
                <a:path w="479425" h="329564">
                  <a:moveTo>
                    <a:pt x="107746" y="45173"/>
                  </a:moveTo>
                  <a:lnTo>
                    <a:pt x="97320" y="47040"/>
                  </a:lnTo>
                  <a:lnTo>
                    <a:pt x="107200" y="47320"/>
                  </a:lnTo>
                  <a:lnTo>
                    <a:pt x="107746" y="45173"/>
                  </a:lnTo>
                  <a:close/>
                </a:path>
                <a:path w="479425" h="329564">
                  <a:moveTo>
                    <a:pt x="109359" y="42240"/>
                  </a:moveTo>
                  <a:lnTo>
                    <a:pt x="96634" y="32219"/>
                  </a:lnTo>
                  <a:lnTo>
                    <a:pt x="84391" y="25222"/>
                  </a:lnTo>
                  <a:lnTo>
                    <a:pt x="72999" y="21602"/>
                  </a:lnTo>
                  <a:lnTo>
                    <a:pt x="62839" y="21653"/>
                  </a:lnTo>
                  <a:lnTo>
                    <a:pt x="47167" y="28498"/>
                  </a:lnTo>
                  <a:lnTo>
                    <a:pt x="35394" y="39903"/>
                  </a:lnTo>
                  <a:lnTo>
                    <a:pt x="26784" y="54203"/>
                  </a:lnTo>
                  <a:lnTo>
                    <a:pt x="20599" y="69773"/>
                  </a:lnTo>
                  <a:lnTo>
                    <a:pt x="24599" y="62826"/>
                  </a:lnTo>
                  <a:lnTo>
                    <a:pt x="28079" y="58280"/>
                  </a:lnTo>
                  <a:lnTo>
                    <a:pt x="32359" y="56946"/>
                  </a:lnTo>
                  <a:lnTo>
                    <a:pt x="24498" y="71081"/>
                  </a:lnTo>
                  <a:lnTo>
                    <a:pt x="18580" y="85559"/>
                  </a:lnTo>
                  <a:lnTo>
                    <a:pt x="14681" y="100634"/>
                  </a:lnTo>
                  <a:lnTo>
                    <a:pt x="12839" y="116573"/>
                  </a:lnTo>
                  <a:lnTo>
                    <a:pt x="12039" y="119240"/>
                  </a:lnTo>
                  <a:lnTo>
                    <a:pt x="10706" y="121653"/>
                  </a:lnTo>
                  <a:lnTo>
                    <a:pt x="8559" y="123520"/>
                  </a:lnTo>
                  <a:lnTo>
                    <a:pt x="1079" y="129133"/>
                  </a:lnTo>
                  <a:lnTo>
                    <a:pt x="1612" y="133680"/>
                  </a:lnTo>
                  <a:lnTo>
                    <a:pt x="279" y="138226"/>
                  </a:lnTo>
                  <a:lnTo>
                    <a:pt x="1879" y="137160"/>
                  </a:lnTo>
                  <a:lnTo>
                    <a:pt x="3746" y="133680"/>
                  </a:lnTo>
                  <a:lnTo>
                    <a:pt x="9359" y="126733"/>
                  </a:lnTo>
                  <a:lnTo>
                    <a:pt x="13106" y="122453"/>
                  </a:lnTo>
                  <a:lnTo>
                    <a:pt x="16294" y="108521"/>
                  </a:lnTo>
                  <a:lnTo>
                    <a:pt x="18770" y="95453"/>
                  </a:lnTo>
                  <a:lnTo>
                    <a:pt x="20053" y="89827"/>
                  </a:lnTo>
                  <a:lnTo>
                    <a:pt x="44754" y="47078"/>
                  </a:lnTo>
                  <a:lnTo>
                    <a:pt x="62306" y="34213"/>
                  </a:lnTo>
                  <a:lnTo>
                    <a:pt x="62306" y="35293"/>
                  </a:lnTo>
                  <a:lnTo>
                    <a:pt x="53657" y="40982"/>
                  </a:lnTo>
                  <a:lnTo>
                    <a:pt x="45885" y="48183"/>
                  </a:lnTo>
                  <a:lnTo>
                    <a:pt x="22999" y="86360"/>
                  </a:lnTo>
                  <a:lnTo>
                    <a:pt x="20332" y="98920"/>
                  </a:lnTo>
                  <a:lnTo>
                    <a:pt x="18796" y="108813"/>
                  </a:lnTo>
                  <a:lnTo>
                    <a:pt x="4279" y="136347"/>
                  </a:lnTo>
                  <a:lnTo>
                    <a:pt x="2946" y="140360"/>
                  </a:lnTo>
                  <a:lnTo>
                    <a:pt x="1879" y="142773"/>
                  </a:lnTo>
                  <a:lnTo>
                    <a:pt x="2146" y="145440"/>
                  </a:lnTo>
                  <a:lnTo>
                    <a:pt x="8280" y="135293"/>
                  </a:lnTo>
                  <a:lnTo>
                    <a:pt x="16649" y="124129"/>
                  </a:lnTo>
                  <a:lnTo>
                    <a:pt x="19786" y="116840"/>
                  </a:lnTo>
                  <a:lnTo>
                    <a:pt x="26035" y="86588"/>
                  </a:lnTo>
                  <a:lnTo>
                    <a:pt x="32981" y="69342"/>
                  </a:lnTo>
                  <a:lnTo>
                    <a:pt x="47332" y="49720"/>
                  </a:lnTo>
                  <a:lnTo>
                    <a:pt x="49199" y="49720"/>
                  </a:lnTo>
                  <a:lnTo>
                    <a:pt x="40728" y="60452"/>
                  </a:lnTo>
                  <a:lnTo>
                    <a:pt x="33756" y="72390"/>
                  </a:lnTo>
                  <a:lnTo>
                    <a:pt x="28295" y="87033"/>
                  </a:lnTo>
                  <a:lnTo>
                    <a:pt x="24333" y="105879"/>
                  </a:lnTo>
                  <a:lnTo>
                    <a:pt x="23533" y="110680"/>
                  </a:lnTo>
                  <a:lnTo>
                    <a:pt x="22733" y="117373"/>
                  </a:lnTo>
                  <a:lnTo>
                    <a:pt x="17386" y="127533"/>
                  </a:lnTo>
                  <a:lnTo>
                    <a:pt x="10706" y="132346"/>
                  </a:lnTo>
                  <a:lnTo>
                    <a:pt x="8826" y="138493"/>
                  </a:lnTo>
                  <a:lnTo>
                    <a:pt x="10172" y="138226"/>
                  </a:lnTo>
                  <a:lnTo>
                    <a:pt x="28879" y="97320"/>
                  </a:lnTo>
                  <a:lnTo>
                    <a:pt x="31750" y="84023"/>
                  </a:lnTo>
                  <a:lnTo>
                    <a:pt x="55308" y="46647"/>
                  </a:lnTo>
                  <a:lnTo>
                    <a:pt x="77546" y="32880"/>
                  </a:lnTo>
                  <a:lnTo>
                    <a:pt x="64287" y="41021"/>
                  </a:lnTo>
                  <a:lnTo>
                    <a:pt x="55549" y="48691"/>
                  </a:lnTo>
                  <a:lnTo>
                    <a:pt x="34493" y="82080"/>
                  </a:lnTo>
                  <a:lnTo>
                    <a:pt x="27546" y="118706"/>
                  </a:lnTo>
                  <a:lnTo>
                    <a:pt x="23533" y="125120"/>
                  </a:lnTo>
                  <a:lnTo>
                    <a:pt x="16852" y="133413"/>
                  </a:lnTo>
                  <a:lnTo>
                    <a:pt x="14973" y="134747"/>
                  </a:lnTo>
                  <a:lnTo>
                    <a:pt x="11506" y="139827"/>
                  </a:lnTo>
                  <a:lnTo>
                    <a:pt x="9893" y="144373"/>
                  </a:lnTo>
                  <a:lnTo>
                    <a:pt x="9093" y="147586"/>
                  </a:lnTo>
                  <a:lnTo>
                    <a:pt x="10439" y="147053"/>
                  </a:lnTo>
                  <a:lnTo>
                    <a:pt x="14439" y="138391"/>
                  </a:lnTo>
                  <a:lnTo>
                    <a:pt x="17843" y="134315"/>
                  </a:lnTo>
                  <a:lnTo>
                    <a:pt x="32804" y="101333"/>
                  </a:lnTo>
                  <a:lnTo>
                    <a:pt x="34963" y="91567"/>
                  </a:lnTo>
                  <a:lnTo>
                    <a:pt x="58585" y="49936"/>
                  </a:lnTo>
                  <a:lnTo>
                    <a:pt x="79946" y="35293"/>
                  </a:lnTo>
                  <a:lnTo>
                    <a:pt x="81280" y="35293"/>
                  </a:lnTo>
                  <a:lnTo>
                    <a:pt x="74066" y="40106"/>
                  </a:lnTo>
                  <a:lnTo>
                    <a:pt x="69253" y="41440"/>
                  </a:lnTo>
                  <a:lnTo>
                    <a:pt x="63639" y="46786"/>
                  </a:lnTo>
                  <a:lnTo>
                    <a:pt x="41452" y="79133"/>
                  </a:lnTo>
                  <a:lnTo>
                    <a:pt x="33159" y="112826"/>
                  </a:lnTo>
                  <a:lnTo>
                    <a:pt x="33426" y="111226"/>
                  </a:lnTo>
                  <a:lnTo>
                    <a:pt x="34226" y="113626"/>
                  </a:lnTo>
                  <a:lnTo>
                    <a:pt x="34759" y="112293"/>
                  </a:lnTo>
                  <a:lnTo>
                    <a:pt x="39281" y="92964"/>
                  </a:lnTo>
                  <a:lnTo>
                    <a:pt x="45478" y="76631"/>
                  </a:lnTo>
                  <a:lnTo>
                    <a:pt x="73228" y="43180"/>
                  </a:lnTo>
                  <a:lnTo>
                    <a:pt x="90106" y="37693"/>
                  </a:lnTo>
                  <a:lnTo>
                    <a:pt x="81419" y="40627"/>
                  </a:lnTo>
                  <a:lnTo>
                    <a:pt x="73126" y="44945"/>
                  </a:lnTo>
                  <a:lnTo>
                    <a:pt x="65443" y="51117"/>
                  </a:lnTo>
                  <a:lnTo>
                    <a:pt x="58559" y="59613"/>
                  </a:lnTo>
                  <a:lnTo>
                    <a:pt x="60159" y="59347"/>
                  </a:lnTo>
                  <a:lnTo>
                    <a:pt x="67970" y="52019"/>
                  </a:lnTo>
                  <a:lnTo>
                    <a:pt x="75755" y="46685"/>
                  </a:lnTo>
                  <a:lnTo>
                    <a:pt x="83502" y="43002"/>
                  </a:lnTo>
                  <a:lnTo>
                    <a:pt x="91173" y="40640"/>
                  </a:lnTo>
                  <a:lnTo>
                    <a:pt x="92786" y="40906"/>
                  </a:lnTo>
                  <a:lnTo>
                    <a:pt x="85826" y="43307"/>
                  </a:lnTo>
                  <a:lnTo>
                    <a:pt x="79413" y="45986"/>
                  </a:lnTo>
                  <a:lnTo>
                    <a:pt x="75399" y="49720"/>
                  </a:lnTo>
                  <a:lnTo>
                    <a:pt x="75933" y="51333"/>
                  </a:lnTo>
                  <a:lnTo>
                    <a:pt x="82473" y="47955"/>
                  </a:lnTo>
                  <a:lnTo>
                    <a:pt x="90335" y="45377"/>
                  </a:lnTo>
                  <a:lnTo>
                    <a:pt x="99352" y="43510"/>
                  </a:lnTo>
                  <a:lnTo>
                    <a:pt x="109359" y="42240"/>
                  </a:lnTo>
                  <a:close/>
                </a:path>
                <a:path w="479425" h="329564">
                  <a:moveTo>
                    <a:pt x="110413" y="231000"/>
                  </a:moveTo>
                  <a:lnTo>
                    <a:pt x="104800" y="229666"/>
                  </a:lnTo>
                  <a:lnTo>
                    <a:pt x="103200" y="230466"/>
                  </a:lnTo>
                  <a:lnTo>
                    <a:pt x="100253" y="231533"/>
                  </a:lnTo>
                  <a:lnTo>
                    <a:pt x="98920" y="231267"/>
                  </a:lnTo>
                  <a:lnTo>
                    <a:pt x="97053" y="233680"/>
                  </a:lnTo>
                  <a:lnTo>
                    <a:pt x="95986" y="236347"/>
                  </a:lnTo>
                  <a:lnTo>
                    <a:pt x="99187" y="234213"/>
                  </a:lnTo>
                  <a:lnTo>
                    <a:pt x="99987" y="233146"/>
                  </a:lnTo>
                  <a:lnTo>
                    <a:pt x="100253" y="233146"/>
                  </a:lnTo>
                  <a:lnTo>
                    <a:pt x="100787" y="233413"/>
                  </a:lnTo>
                  <a:lnTo>
                    <a:pt x="101333" y="233413"/>
                  </a:lnTo>
                  <a:lnTo>
                    <a:pt x="101066" y="233680"/>
                  </a:lnTo>
                  <a:lnTo>
                    <a:pt x="100520" y="233946"/>
                  </a:lnTo>
                  <a:lnTo>
                    <a:pt x="100253" y="234213"/>
                  </a:lnTo>
                  <a:lnTo>
                    <a:pt x="98653" y="238226"/>
                  </a:lnTo>
                  <a:lnTo>
                    <a:pt x="101066" y="236613"/>
                  </a:lnTo>
                  <a:lnTo>
                    <a:pt x="102933" y="235013"/>
                  </a:lnTo>
                  <a:lnTo>
                    <a:pt x="104000" y="233680"/>
                  </a:lnTo>
                  <a:lnTo>
                    <a:pt x="105867" y="233680"/>
                  </a:lnTo>
                  <a:lnTo>
                    <a:pt x="105333" y="234213"/>
                  </a:lnTo>
                  <a:lnTo>
                    <a:pt x="104800" y="234480"/>
                  </a:lnTo>
                  <a:lnTo>
                    <a:pt x="104267" y="235280"/>
                  </a:lnTo>
                  <a:lnTo>
                    <a:pt x="102133" y="240093"/>
                  </a:lnTo>
                  <a:lnTo>
                    <a:pt x="105867" y="237413"/>
                  </a:lnTo>
                  <a:lnTo>
                    <a:pt x="109347" y="234480"/>
                  </a:lnTo>
                  <a:lnTo>
                    <a:pt x="109613" y="232879"/>
                  </a:lnTo>
                  <a:lnTo>
                    <a:pt x="110413" y="231000"/>
                  </a:lnTo>
                  <a:close/>
                </a:path>
                <a:path w="479425" h="329564">
                  <a:moveTo>
                    <a:pt x="129933" y="225640"/>
                  </a:moveTo>
                  <a:lnTo>
                    <a:pt x="124320" y="226453"/>
                  </a:lnTo>
                  <a:lnTo>
                    <a:pt x="119773" y="228587"/>
                  </a:lnTo>
                  <a:lnTo>
                    <a:pt x="113093" y="232867"/>
                  </a:lnTo>
                  <a:lnTo>
                    <a:pt x="112560" y="232867"/>
                  </a:lnTo>
                  <a:lnTo>
                    <a:pt x="112560" y="233133"/>
                  </a:lnTo>
                  <a:lnTo>
                    <a:pt x="112560" y="233400"/>
                  </a:lnTo>
                  <a:lnTo>
                    <a:pt x="112560" y="234467"/>
                  </a:lnTo>
                  <a:lnTo>
                    <a:pt x="112826" y="240080"/>
                  </a:lnTo>
                  <a:lnTo>
                    <a:pt x="113626" y="237413"/>
                  </a:lnTo>
                  <a:lnTo>
                    <a:pt x="114693" y="234734"/>
                  </a:lnTo>
                  <a:lnTo>
                    <a:pt x="115506" y="232600"/>
                  </a:lnTo>
                  <a:lnTo>
                    <a:pt x="116306" y="237947"/>
                  </a:lnTo>
                  <a:lnTo>
                    <a:pt x="116840" y="236347"/>
                  </a:lnTo>
                  <a:lnTo>
                    <a:pt x="117106" y="234467"/>
                  </a:lnTo>
                  <a:lnTo>
                    <a:pt x="117640" y="232867"/>
                  </a:lnTo>
                  <a:lnTo>
                    <a:pt x="117640" y="233400"/>
                  </a:lnTo>
                  <a:lnTo>
                    <a:pt x="121386" y="241160"/>
                  </a:lnTo>
                  <a:lnTo>
                    <a:pt x="121386" y="234734"/>
                  </a:lnTo>
                  <a:lnTo>
                    <a:pt x="121119" y="231800"/>
                  </a:lnTo>
                  <a:lnTo>
                    <a:pt x="121920" y="231800"/>
                  </a:lnTo>
                  <a:lnTo>
                    <a:pt x="122453" y="231533"/>
                  </a:lnTo>
                  <a:lnTo>
                    <a:pt x="125120" y="237413"/>
                  </a:lnTo>
                  <a:lnTo>
                    <a:pt x="124853" y="235267"/>
                  </a:lnTo>
                  <a:lnTo>
                    <a:pt x="124853" y="231000"/>
                  </a:lnTo>
                  <a:lnTo>
                    <a:pt x="125933" y="231000"/>
                  </a:lnTo>
                  <a:lnTo>
                    <a:pt x="127800" y="235000"/>
                  </a:lnTo>
                  <a:lnTo>
                    <a:pt x="127800" y="233400"/>
                  </a:lnTo>
                  <a:lnTo>
                    <a:pt x="127533" y="231800"/>
                  </a:lnTo>
                  <a:lnTo>
                    <a:pt x="127533" y="230454"/>
                  </a:lnTo>
                  <a:lnTo>
                    <a:pt x="128600" y="230187"/>
                  </a:lnTo>
                  <a:lnTo>
                    <a:pt x="129133" y="229654"/>
                  </a:lnTo>
                  <a:lnTo>
                    <a:pt x="129133" y="229387"/>
                  </a:lnTo>
                  <a:lnTo>
                    <a:pt x="129933" y="225640"/>
                  </a:lnTo>
                  <a:close/>
                </a:path>
                <a:path w="479425" h="329564">
                  <a:moveTo>
                    <a:pt x="133146" y="284734"/>
                  </a:moveTo>
                  <a:lnTo>
                    <a:pt x="132346" y="282600"/>
                  </a:lnTo>
                  <a:lnTo>
                    <a:pt x="131813" y="280466"/>
                  </a:lnTo>
                  <a:lnTo>
                    <a:pt x="130479" y="278853"/>
                  </a:lnTo>
                  <a:lnTo>
                    <a:pt x="129400" y="279387"/>
                  </a:lnTo>
                  <a:lnTo>
                    <a:pt x="129400" y="281266"/>
                  </a:lnTo>
                  <a:lnTo>
                    <a:pt x="130200" y="283400"/>
                  </a:lnTo>
                  <a:lnTo>
                    <a:pt x="130746" y="285280"/>
                  </a:lnTo>
                  <a:lnTo>
                    <a:pt x="131813" y="286880"/>
                  </a:lnTo>
                  <a:lnTo>
                    <a:pt x="132346" y="286880"/>
                  </a:lnTo>
                  <a:lnTo>
                    <a:pt x="133146" y="286613"/>
                  </a:lnTo>
                  <a:lnTo>
                    <a:pt x="133146" y="284734"/>
                  </a:lnTo>
                  <a:close/>
                </a:path>
                <a:path w="479425" h="329564">
                  <a:moveTo>
                    <a:pt x="135559" y="280733"/>
                  </a:moveTo>
                  <a:lnTo>
                    <a:pt x="135293" y="279387"/>
                  </a:lnTo>
                  <a:lnTo>
                    <a:pt x="134759" y="278053"/>
                  </a:lnTo>
                  <a:lnTo>
                    <a:pt x="133959" y="276720"/>
                  </a:lnTo>
                  <a:lnTo>
                    <a:pt x="133159" y="275920"/>
                  </a:lnTo>
                  <a:lnTo>
                    <a:pt x="132892" y="275920"/>
                  </a:lnTo>
                  <a:lnTo>
                    <a:pt x="132359" y="276186"/>
                  </a:lnTo>
                  <a:lnTo>
                    <a:pt x="132626" y="277520"/>
                  </a:lnTo>
                  <a:lnTo>
                    <a:pt x="133159" y="278853"/>
                  </a:lnTo>
                  <a:lnTo>
                    <a:pt x="134759" y="281000"/>
                  </a:lnTo>
                  <a:lnTo>
                    <a:pt x="135026" y="280733"/>
                  </a:lnTo>
                  <a:lnTo>
                    <a:pt x="135559" y="280733"/>
                  </a:lnTo>
                  <a:close/>
                </a:path>
                <a:path w="479425" h="329564">
                  <a:moveTo>
                    <a:pt x="138226" y="270840"/>
                  </a:moveTo>
                  <a:lnTo>
                    <a:pt x="137960" y="269760"/>
                  </a:lnTo>
                  <a:lnTo>
                    <a:pt x="137160" y="268693"/>
                  </a:lnTo>
                  <a:lnTo>
                    <a:pt x="136626" y="267627"/>
                  </a:lnTo>
                  <a:lnTo>
                    <a:pt x="135826" y="267093"/>
                  </a:lnTo>
                  <a:lnTo>
                    <a:pt x="135559" y="267093"/>
                  </a:lnTo>
                  <a:lnTo>
                    <a:pt x="135026" y="267360"/>
                  </a:lnTo>
                  <a:lnTo>
                    <a:pt x="136093" y="269494"/>
                  </a:lnTo>
                  <a:lnTo>
                    <a:pt x="136893" y="270560"/>
                  </a:lnTo>
                  <a:lnTo>
                    <a:pt x="137693" y="271106"/>
                  </a:lnTo>
                  <a:lnTo>
                    <a:pt x="137960" y="271106"/>
                  </a:lnTo>
                  <a:lnTo>
                    <a:pt x="138226" y="270840"/>
                  </a:lnTo>
                  <a:close/>
                </a:path>
                <a:path w="479425" h="329564">
                  <a:moveTo>
                    <a:pt x="138493" y="276453"/>
                  </a:moveTo>
                  <a:lnTo>
                    <a:pt x="138226" y="275107"/>
                  </a:lnTo>
                  <a:lnTo>
                    <a:pt x="137160" y="273507"/>
                  </a:lnTo>
                  <a:lnTo>
                    <a:pt x="136093" y="271907"/>
                  </a:lnTo>
                  <a:lnTo>
                    <a:pt x="135026" y="271106"/>
                  </a:lnTo>
                  <a:lnTo>
                    <a:pt x="133946" y="271640"/>
                  </a:lnTo>
                  <a:lnTo>
                    <a:pt x="134493" y="272973"/>
                  </a:lnTo>
                  <a:lnTo>
                    <a:pt x="136626" y="276186"/>
                  </a:lnTo>
                  <a:lnTo>
                    <a:pt x="137693" y="276987"/>
                  </a:lnTo>
                  <a:lnTo>
                    <a:pt x="138226" y="276720"/>
                  </a:lnTo>
                  <a:lnTo>
                    <a:pt x="138493" y="276453"/>
                  </a:lnTo>
                  <a:close/>
                </a:path>
                <a:path w="479425" h="329564">
                  <a:moveTo>
                    <a:pt x="164960" y="222186"/>
                  </a:moveTo>
                  <a:lnTo>
                    <a:pt x="155600" y="220573"/>
                  </a:lnTo>
                  <a:lnTo>
                    <a:pt x="147853" y="221640"/>
                  </a:lnTo>
                  <a:lnTo>
                    <a:pt x="141173" y="222453"/>
                  </a:lnTo>
                  <a:lnTo>
                    <a:pt x="137693" y="225120"/>
                  </a:lnTo>
                  <a:lnTo>
                    <a:pt x="137693" y="229666"/>
                  </a:lnTo>
                  <a:lnTo>
                    <a:pt x="138493" y="226999"/>
                  </a:lnTo>
                  <a:lnTo>
                    <a:pt x="140639" y="225653"/>
                  </a:lnTo>
                  <a:lnTo>
                    <a:pt x="143040" y="224586"/>
                  </a:lnTo>
                  <a:lnTo>
                    <a:pt x="142240" y="228866"/>
                  </a:lnTo>
                  <a:lnTo>
                    <a:pt x="144106" y="224320"/>
                  </a:lnTo>
                  <a:lnTo>
                    <a:pt x="144907" y="224053"/>
                  </a:lnTo>
                  <a:lnTo>
                    <a:pt x="147053" y="223520"/>
                  </a:lnTo>
                  <a:lnTo>
                    <a:pt x="146253" y="224853"/>
                  </a:lnTo>
                  <a:lnTo>
                    <a:pt x="143573" y="230466"/>
                  </a:lnTo>
                  <a:lnTo>
                    <a:pt x="147320" y="225653"/>
                  </a:lnTo>
                  <a:lnTo>
                    <a:pt x="148920" y="223253"/>
                  </a:lnTo>
                  <a:lnTo>
                    <a:pt x="151066" y="223253"/>
                  </a:lnTo>
                  <a:lnTo>
                    <a:pt x="146519" y="230466"/>
                  </a:lnTo>
                  <a:lnTo>
                    <a:pt x="150533" y="225920"/>
                  </a:lnTo>
                  <a:lnTo>
                    <a:pt x="152933" y="223520"/>
                  </a:lnTo>
                  <a:lnTo>
                    <a:pt x="153466" y="223520"/>
                  </a:lnTo>
                  <a:lnTo>
                    <a:pt x="154000" y="223786"/>
                  </a:lnTo>
                  <a:lnTo>
                    <a:pt x="154533" y="223786"/>
                  </a:lnTo>
                  <a:lnTo>
                    <a:pt x="153200" y="225920"/>
                  </a:lnTo>
                  <a:lnTo>
                    <a:pt x="149987" y="231267"/>
                  </a:lnTo>
                  <a:lnTo>
                    <a:pt x="154000" y="226720"/>
                  </a:lnTo>
                  <a:lnTo>
                    <a:pt x="156413" y="224320"/>
                  </a:lnTo>
                  <a:lnTo>
                    <a:pt x="157746" y="224586"/>
                  </a:lnTo>
                  <a:lnTo>
                    <a:pt x="159080" y="225120"/>
                  </a:lnTo>
                  <a:lnTo>
                    <a:pt x="159880" y="225386"/>
                  </a:lnTo>
                  <a:lnTo>
                    <a:pt x="159080" y="228333"/>
                  </a:lnTo>
                  <a:lnTo>
                    <a:pt x="157213" y="234213"/>
                  </a:lnTo>
                  <a:lnTo>
                    <a:pt x="160147" y="228866"/>
                  </a:lnTo>
                  <a:lnTo>
                    <a:pt x="161493" y="225653"/>
                  </a:lnTo>
                  <a:lnTo>
                    <a:pt x="162293" y="225653"/>
                  </a:lnTo>
                  <a:lnTo>
                    <a:pt x="164960" y="222186"/>
                  </a:lnTo>
                  <a:close/>
                </a:path>
                <a:path w="479425" h="329564">
                  <a:moveTo>
                    <a:pt x="166839" y="63817"/>
                  </a:moveTo>
                  <a:lnTo>
                    <a:pt x="166027" y="61277"/>
                  </a:lnTo>
                  <a:lnTo>
                    <a:pt x="157289" y="61277"/>
                  </a:lnTo>
                  <a:lnTo>
                    <a:pt x="151066" y="62547"/>
                  </a:lnTo>
                  <a:lnTo>
                    <a:pt x="144640" y="65087"/>
                  </a:lnTo>
                  <a:lnTo>
                    <a:pt x="137960" y="68897"/>
                  </a:lnTo>
                  <a:lnTo>
                    <a:pt x="137960" y="67627"/>
                  </a:lnTo>
                  <a:lnTo>
                    <a:pt x="144094" y="63817"/>
                  </a:lnTo>
                  <a:lnTo>
                    <a:pt x="150520" y="61277"/>
                  </a:lnTo>
                  <a:lnTo>
                    <a:pt x="157365" y="60007"/>
                  </a:lnTo>
                  <a:lnTo>
                    <a:pt x="164693" y="60007"/>
                  </a:lnTo>
                  <a:lnTo>
                    <a:pt x="165760" y="57467"/>
                  </a:lnTo>
                  <a:lnTo>
                    <a:pt x="155473" y="56197"/>
                  </a:lnTo>
                  <a:lnTo>
                    <a:pt x="146151" y="58737"/>
                  </a:lnTo>
                  <a:lnTo>
                    <a:pt x="137680" y="63817"/>
                  </a:lnTo>
                  <a:lnTo>
                    <a:pt x="129933" y="70167"/>
                  </a:lnTo>
                  <a:lnTo>
                    <a:pt x="128333" y="70167"/>
                  </a:lnTo>
                  <a:lnTo>
                    <a:pt x="136461" y="62547"/>
                  </a:lnTo>
                  <a:lnTo>
                    <a:pt x="145211" y="57467"/>
                  </a:lnTo>
                  <a:lnTo>
                    <a:pt x="154609" y="54927"/>
                  </a:lnTo>
                  <a:lnTo>
                    <a:pt x="164693" y="54927"/>
                  </a:lnTo>
                  <a:lnTo>
                    <a:pt x="166293" y="53657"/>
                  </a:lnTo>
                  <a:lnTo>
                    <a:pt x="148920" y="53657"/>
                  </a:lnTo>
                  <a:lnTo>
                    <a:pt x="141973" y="56197"/>
                  </a:lnTo>
                  <a:lnTo>
                    <a:pt x="128828" y="65087"/>
                  </a:lnTo>
                  <a:lnTo>
                    <a:pt x="118986" y="77787"/>
                  </a:lnTo>
                  <a:lnTo>
                    <a:pt x="112344" y="95567"/>
                  </a:lnTo>
                  <a:lnTo>
                    <a:pt x="108813" y="115887"/>
                  </a:lnTo>
                  <a:lnTo>
                    <a:pt x="108013" y="117157"/>
                  </a:lnTo>
                  <a:lnTo>
                    <a:pt x="111912" y="91757"/>
                  </a:lnTo>
                  <a:lnTo>
                    <a:pt x="118973" y="75247"/>
                  </a:lnTo>
                  <a:lnTo>
                    <a:pt x="128244" y="63817"/>
                  </a:lnTo>
                  <a:lnTo>
                    <a:pt x="138760" y="56197"/>
                  </a:lnTo>
                  <a:lnTo>
                    <a:pt x="139293" y="54927"/>
                  </a:lnTo>
                  <a:lnTo>
                    <a:pt x="106934" y="94297"/>
                  </a:lnTo>
                  <a:lnTo>
                    <a:pt x="102870" y="129857"/>
                  </a:lnTo>
                  <a:lnTo>
                    <a:pt x="103378" y="145097"/>
                  </a:lnTo>
                  <a:lnTo>
                    <a:pt x="103466" y="151447"/>
                  </a:lnTo>
                  <a:lnTo>
                    <a:pt x="102666" y="155257"/>
                  </a:lnTo>
                  <a:lnTo>
                    <a:pt x="101066" y="159067"/>
                  </a:lnTo>
                  <a:lnTo>
                    <a:pt x="99987" y="159067"/>
                  </a:lnTo>
                  <a:lnTo>
                    <a:pt x="101066" y="157797"/>
                  </a:lnTo>
                  <a:lnTo>
                    <a:pt x="101600" y="155257"/>
                  </a:lnTo>
                  <a:lnTo>
                    <a:pt x="101688" y="153987"/>
                  </a:lnTo>
                  <a:lnTo>
                    <a:pt x="101777" y="152717"/>
                  </a:lnTo>
                  <a:lnTo>
                    <a:pt x="101688" y="147637"/>
                  </a:lnTo>
                  <a:lnTo>
                    <a:pt x="101320" y="140017"/>
                  </a:lnTo>
                  <a:lnTo>
                    <a:pt x="101307" y="122237"/>
                  </a:lnTo>
                  <a:lnTo>
                    <a:pt x="102362" y="108267"/>
                  </a:lnTo>
                  <a:lnTo>
                    <a:pt x="117995" y="67627"/>
                  </a:lnTo>
                  <a:lnTo>
                    <a:pt x="124320" y="60007"/>
                  </a:lnTo>
                  <a:lnTo>
                    <a:pt x="124587" y="58737"/>
                  </a:lnTo>
                  <a:lnTo>
                    <a:pt x="122720" y="60007"/>
                  </a:lnTo>
                  <a:lnTo>
                    <a:pt x="120307" y="61277"/>
                  </a:lnTo>
                  <a:lnTo>
                    <a:pt x="116573" y="65087"/>
                  </a:lnTo>
                  <a:lnTo>
                    <a:pt x="115227" y="67627"/>
                  </a:lnTo>
                  <a:lnTo>
                    <a:pt x="113626" y="70167"/>
                  </a:lnTo>
                  <a:lnTo>
                    <a:pt x="110248" y="75247"/>
                  </a:lnTo>
                  <a:lnTo>
                    <a:pt x="107010" y="81597"/>
                  </a:lnTo>
                  <a:lnTo>
                    <a:pt x="99161" y="122237"/>
                  </a:lnTo>
                  <a:lnTo>
                    <a:pt x="98120" y="151447"/>
                  </a:lnTo>
                  <a:lnTo>
                    <a:pt x="97320" y="153987"/>
                  </a:lnTo>
                  <a:lnTo>
                    <a:pt x="96939" y="148907"/>
                  </a:lnTo>
                  <a:lnTo>
                    <a:pt x="97028" y="134937"/>
                  </a:lnTo>
                  <a:lnTo>
                    <a:pt x="97320" y="127317"/>
                  </a:lnTo>
                  <a:lnTo>
                    <a:pt x="99339" y="101917"/>
                  </a:lnTo>
                  <a:lnTo>
                    <a:pt x="105283" y="80327"/>
                  </a:lnTo>
                  <a:lnTo>
                    <a:pt x="115519" y="62547"/>
                  </a:lnTo>
                  <a:lnTo>
                    <a:pt x="130467" y="49847"/>
                  </a:lnTo>
                  <a:lnTo>
                    <a:pt x="131279" y="47307"/>
                  </a:lnTo>
                  <a:lnTo>
                    <a:pt x="113703" y="57467"/>
                  </a:lnTo>
                  <a:lnTo>
                    <a:pt x="100533" y="76517"/>
                  </a:lnTo>
                  <a:lnTo>
                    <a:pt x="92773" y="104457"/>
                  </a:lnTo>
                  <a:lnTo>
                    <a:pt x="91440" y="143827"/>
                  </a:lnTo>
                  <a:lnTo>
                    <a:pt x="90678" y="153987"/>
                  </a:lnTo>
                  <a:lnTo>
                    <a:pt x="87769" y="162877"/>
                  </a:lnTo>
                  <a:lnTo>
                    <a:pt x="82346" y="171767"/>
                  </a:lnTo>
                  <a:lnTo>
                    <a:pt x="74053" y="178117"/>
                  </a:lnTo>
                  <a:lnTo>
                    <a:pt x="67906" y="180657"/>
                  </a:lnTo>
                  <a:lnTo>
                    <a:pt x="63093" y="184467"/>
                  </a:lnTo>
                  <a:lnTo>
                    <a:pt x="48425" y="233997"/>
                  </a:lnTo>
                  <a:lnTo>
                    <a:pt x="37160" y="253047"/>
                  </a:lnTo>
                  <a:lnTo>
                    <a:pt x="45186" y="255587"/>
                  </a:lnTo>
                  <a:lnTo>
                    <a:pt x="47053" y="249237"/>
                  </a:lnTo>
                  <a:lnTo>
                    <a:pt x="52933" y="251777"/>
                  </a:lnTo>
                  <a:lnTo>
                    <a:pt x="54902" y="249237"/>
                  </a:lnTo>
                  <a:lnTo>
                    <a:pt x="55880" y="247967"/>
                  </a:lnTo>
                  <a:lnTo>
                    <a:pt x="53467" y="242887"/>
                  </a:lnTo>
                  <a:lnTo>
                    <a:pt x="55880" y="241617"/>
                  </a:lnTo>
                  <a:lnTo>
                    <a:pt x="55880" y="236537"/>
                  </a:lnTo>
                  <a:lnTo>
                    <a:pt x="58547" y="236537"/>
                  </a:lnTo>
                  <a:lnTo>
                    <a:pt x="58280" y="233997"/>
                  </a:lnTo>
                  <a:lnTo>
                    <a:pt x="60426" y="231457"/>
                  </a:lnTo>
                  <a:lnTo>
                    <a:pt x="61226" y="227647"/>
                  </a:lnTo>
                  <a:lnTo>
                    <a:pt x="58813" y="225107"/>
                  </a:lnTo>
                  <a:lnTo>
                    <a:pt x="58280" y="226377"/>
                  </a:lnTo>
                  <a:lnTo>
                    <a:pt x="55346" y="233997"/>
                  </a:lnTo>
                  <a:lnTo>
                    <a:pt x="52933" y="239077"/>
                  </a:lnTo>
                  <a:lnTo>
                    <a:pt x="49187" y="241617"/>
                  </a:lnTo>
                  <a:lnTo>
                    <a:pt x="55613" y="231457"/>
                  </a:lnTo>
                  <a:lnTo>
                    <a:pt x="57480" y="223837"/>
                  </a:lnTo>
                  <a:lnTo>
                    <a:pt x="59080" y="225107"/>
                  </a:lnTo>
                  <a:lnTo>
                    <a:pt x="60693" y="225107"/>
                  </a:lnTo>
                  <a:lnTo>
                    <a:pt x="62026" y="223837"/>
                  </a:lnTo>
                  <a:lnTo>
                    <a:pt x="66040" y="217487"/>
                  </a:lnTo>
                  <a:lnTo>
                    <a:pt x="70853" y="209867"/>
                  </a:lnTo>
                  <a:lnTo>
                    <a:pt x="71653" y="206057"/>
                  </a:lnTo>
                  <a:lnTo>
                    <a:pt x="70853" y="204787"/>
                  </a:lnTo>
                  <a:lnTo>
                    <a:pt x="68973" y="204787"/>
                  </a:lnTo>
                  <a:lnTo>
                    <a:pt x="60426" y="217487"/>
                  </a:lnTo>
                  <a:lnTo>
                    <a:pt x="63627" y="211137"/>
                  </a:lnTo>
                  <a:lnTo>
                    <a:pt x="66040" y="206057"/>
                  </a:lnTo>
                  <a:lnTo>
                    <a:pt x="65506" y="203517"/>
                  </a:lnTo>
                  <a:lnTo>
                    <a:pt x="70853" y="199707"/>
                  </a:lnTo>
                  <a:lnTo>
                    <a:pt x="71653" y="193357"/>
                  </a:lnTo>
                  <a:lnTo>
                    <a:pt x="71920" y="184467"/>
                  </a:lnTo>
                  <a:lnTo>
                    <a:pt x="72986" y="188277"/>
                  </a:lnTo>
                  <a:lnTo>
                    <a:pt x="74587" y="190817"/>
                  </a:lnTo>
                  <a:lnTo>
                    <a:pt x="76466" y="189547"/>
                  </a:lnTo>
                  <a:lnTo>
                    <a:pt x="77330" y="184467"/>
                  </a:lnTo>
                  <a:lnTo>
                    <a:pt x="77533" y="183197"/>
                  </a:lnTo>
                  <a:lnTo>
                    <a:pt x="79933" y="189547"/>
                  </a:lnTo>
                  <a:lnTo>
                    <a:pt x="81546" y="187007"/>
                  </a:lnTo>
                  <a:lnTo>
                    <a:pt x="82613" y="183197"/>
                  </a:lnTo>
                  <a:lnTo>
                    <a:pt x="83413" y="179387"/>
                  </a:lnTo>
                  <a:lnTo>
                    <a:pt x="83947" y="188277"/>
                  </a:lnTo>
                  <a:lnTo>
                    <a:pt x="85826" y="188277"/>
                  </a:lnTo>
                  <a:lnTo>
                    <a:pt x="87160" y="185737"/>
                  </a:lnTo>
                  <a:lnTo>
                    <a:pt x="88493" y="180657"/>
                  </a:lnTo>
                  <a:lnTo>
                    <a:pt x="88226" y="184467"/>
                  </a:lnTo>
                  <a:lnTo>
                    <a:pt x="88493" y="187007"/>
                  </a:lnTo>
                  <a:lnTo>
                    <a:pt x="90093" y="188277"/>
                  </a:lnTo>
                  <a:lnTo>
                    <a:pt x="92240" y="185737"/>
                  </a:lnTo>
                  <a:lnTo>
                    <a:pt x="91605" y="180657"/>
                  </a:lnTo>
                  <a:lnTo>
                    <a:pt x="91440" y="179387"/>
                  </a:lnTo>
                  <a:lnTo>
                    <a:pt x="94373" y="178117"/>
                  </a:lnTo>
                  <a:lnTo>
                    <a:pt x="94107" y="183197"/>
                  </a:lnTo>
                  <a:lnTo>
                    <a:pt x="94640" y="184467"/>
                  </a:lnTo>
                  <a:lnTo>
                    <a:pt x="96520" y="183197"/>
                  </a:lnTo>
                  <a:lnTo>
                    <a:pt x="98653" y="178117"/>
                  </a:lnTo>
                  <a:lnTo>
                    <a:pt x="99720" y="175577"/>
                  </a:lnTo>
                  <a:lnTo>
                    <a:pt x="100799" y="174307"/>
                  </a:lnTo>
                  <a:lnTo>
                    <a:pt x="100799" y="175577"/>
                  </a:lnTo>
                  <a:lnTo>
                    <a:pt x="99987" y="181927"/>
                  </a:lnTo>
                  <a:lnTo>
                    <a:pt x="101600" y="181927"/>
                  </a:lnTo>
                  <a:lnTo>
                    <a:pt x="102666" y="180657"/>
                  </a:lnTo>
                  <a:lnTo>
                    <a:pt x="102666" y="176847"/>
                  </a:lnTo>
                  <a:lnTo>
                    <a:pt x="104000" y="174307"/>
                  </a:lnTo>
                  <a:lnTo>
                    <a:pt x="105333" y="171767"/>
                  </a:lnTo>
                  <a:lnTo>
                    <a:pt x="104533" y="175577"/>
                  </a:lnTo>
                  <a:lnTo>
                    <a:pt x="104800" y="178117"/>
                  </a:lnTo>
                  <a:lnTo>
                    <a:pt x="105879" y="179387"/>
                  </a:lnTo>
                  <a:lnTo>
                    <a:pt x="106680" y="179387"/>
                  </a:lnTo>
                  <a:lnTo>
                    <a:pt x="108546" y="175577"/>
                  </a:lnTo>
                  <a:lnTo>
                    <a:pt x="109829" y="171767"/>
                  </a:lnTo>
                  <a:lnTo>
                    <a:pt x="110680" y="169227"/>
                  </a:lnTo>
                  <a:lnTo>
                    <a:pt x="109347" y="175577"/>
                  </a:lnTo>
                  <a:lnTo>
                    <a:pt x="109880" y="178117"/>
                  </a:lnTo>
                  <a:lnTo>
                    <a:pt x="112293" y="178117"/>
                  </a:lnTo>
                  <a:lnTo>
                    <a:pt x="114630" y="169227"/>
                  </a:lnTo>
                  <a:lnTo>
                    <a:pt x="114960" y="167957"/>
                  </a:lnTo>
                  <a:lnTo>
                    <a:pt x="114427" y="173037"/>
                  </a:lnTo>
                  <a:lnTo>
                    <a:pt x="114693" y="175577"/>
                  </a:lnTo>
                  <a:lnTo>
                    <a:pt x="116306" y="175577"/>
                  </a:lnTo>
                  <a:lnTo>
                    <a:pt x="117106" y="171767"/>
                  </a:lnTo>
                  <a:lnTo>
                    <a:pt x="119240" y="167957"/>
                  </a:lnTo>
                  <a:lnTo>
                    <a:pt x="122453" y="164147"/>
                  </a:lnTo>
                  <a:lnTo>
                    <a:pt x="121818" y="169227"/>
                  </a:lnTo>
                  <a:lnTo>
                    <a:pt x="121742" y="171767"/>
                  </a:lnTo>
                  <a:lnTo>
                    <a:pt x="121920" y="174307"/>
                  </a:lnTo>
                  <a:lnTo>
                    <a:pt x="124853" y="169227"/>
                  </a:lnTo>
                  <a:lnTo>
                    <a:pt x="127304" y="164147"/>
                  </a:lnTo>
                  <a:lnTo>
                    <a:pt x="127914" y="162877"/>
                  </a:lnTo>
                  <a:lnTo>
                    <a:pt x="129133" y="160337"/>
                  </a:lnTo>
                  <a:lnTo>
                    <a:pt x="129933" y="166687"/>
                  </a:lnTo>
                  <a:lnTo>
                    <a:pt x="132080" y="164147"/>
                  </a:lnTo>
                  <a:lnTo>
                    <a:pt x="133680" y="160337"/>
                  </a:lnTo>
                  <a:lnTo>
                    <a:pt x="134747" y="156527"/>
                  </a:lnTo>
                  <a:lnTo>
                    <a:pt x="136626" y="159067"/>
                  </a:lnTo>
                  <a:lnTo>
                    <a:pt x="137566" y="156527"/>
                  </a:lnTo>
                  <a:lnTo>
                    <a:pt x="138493" y="153987"/>
                  </a:lnTo>
                  <a:lnTo>
                    <a:pt x="135013" y="153987"/>
                  </a:lnTo>
                  <a:lnTo>
                    <a:pt x="132880" y="155257"/>
                  </a:lnTo>
                  <a:lnTo>
                    <a:pt x="125349" y="157797"/>
                  </a:lnTo>
                  <a:lnTo>
                    <a:pt x="118148" y="159067"/>
                  </a:lnTo>
                  <a:lnTo>
                    <a:pt x="111493" y="160337"/>
                  </a:lnTo>
                  <a:lnTo>
                    <a:pt x="105613" y="162877"/>
                  </a:lnTo>
                  <a:lnTo>
                    <a:pt x="103466" y="161607"/>
                  </a:lnTo>
                  <a:lnTo>
                    <a:pt x="106502" y="159067"/>
                  </a:lnTo>
                  <a:lnTo>
                    <a:pt x="108013" y="157797"/>
                  </a:lnTo>
                  <a:lnTo>
                    <a:pt x="111226" y="151447"/>
                  </a:lnTo>
                  <a:lnTo>
                    <a:pt x="113626" y="143827"/>
                  </a:lnTo>
                  <a:lnTo>
                    <a:pt x="114160" y="145097"/>
                  </a:lnTo>
                  <a:lnTo>
                    <a:pt x="110680" y="157797"/>
                  </a:lnTo>
                  <a:lnTo>
                    <a:pt x="114160" y="153987"/>
                  </a:lnTo>
                  <a:lnTo>
                    <a:pt x="116039" y="148907"/>
                  </a:lnTo>
                  <a:lnTo>
                    <a:pt x="117538" y="143827"/>
                  </a:lnTo>
                  <a:lnTo>
                    <a:pt x="117906" y="142557"/>
                  </a:lnTo>
                  <a:lnTo>
                    <a:pt x="118706" y="140017"/>
                  </a:lnTo>
                  <a:lnTo>
                    <a:pt x="119507" y="140017"/>
                  </a:lnTo>
                  <a:lnTo>
                    <a:pt x="120853" y="141287"/>
                  </a:lnTo>
                  <a:lnTo>
                    <a:pt x="117906" y="148907"/>
                  </a:lnTo>
                  <a:lnTo>
                    <a:pt x="114693" y="155257"/>
                  </a:lnTo>
                  <a:lnTo>
                    <a:pt x="113626" y="157797"/>
                  </a:lnTo>
                  <a:lnTo>
                    <a:pt x="114427" y="157797"/>
                  </a:lnTo>
                  <a:lnTo>
                    <a:pt x="119773" y="152717"/>
                  </a:lnTo>
                  <a:lnTo>
                    <a:pt x="122720" y="146367"/>
                  </a:lnTo>
                  <a:lnTo>
                    <a:pt x="124561" y="140017"/>
                  </a:lnTo>
                  <a:lnTo>
                    <a:pt x="125666" y="136207"/>
                  </a:lnTo>
                  <a:lnTo>
                    <a:pt x="125387" y="141287"/>
                  </a:lnTo>
                  <a:lnTo>
                    <a:pt x="124587" y="146367"/>
                  </a:lnTo>
                  <a:lnTo>
                    <a:pt x="118973" y="156527"/>
                  </a:lnTo>
                  <a:lnTo>
                    <a:pt x="120307" y="155257"/>
                  </a:lnTo>
                  <a:lnTo>
                    <a:pt x="124320" y="152717"/>
                  </a:lnTo>
                  <a:lnTo>
                    <a:pt x="129540" y="136207"/>
                  </a:lnTo>
                  <a:lnTo>
                    <a:pt x="129933" y="134937"/>
                  </a:lnTo>
                  <a:lnTo>
                    <a:pt x="131546" y="133667"/>
                  </a:lnTo>
                  <a:lnTo>
                    <a:pt x="126466" y="148907"/>
                  </a:lnTo>
                  <a:lnTo>
                    <a:pt x="124587" y="152717"/>
                  </a:lnTo>
                  <a:lnTo>
                    <a:pt x="124853" y="153987"/>
                  </a:lnTo>
                  <a:lnTo>
                    <a:pt x="127266" y="152717"/>
                  </a:lnTo>
                  <a:lnTo>
                    <a:pt x="134340" y="133667"/>
                  </a:lnTo>
                  <a:lnTo>
                    <a:pt x="135280" y="131127"/>
                  </a:lnTo>
                  <a:lnTo>
                    <a:pt x="132880" y="143827"/>
                  </a:lnTo>
                  <a:lnTo>
                    <a:pt x="134747" y="143827"/>
                  </a:lnTo>
                  <a:lnTo>
                    <a:pt x="138760" y="131127"/>
                  </a:lnTo>
                  <a:lnTo>
                    <a:pt x="139560" y="128587"/>
                  </a:lnTo>
                  <a:lnTo>
                    <a:pt x="137693" y="143827"/>
                  </a:lnTo>
                  <a:lnTo>
                    <a:pt x="141655" y="128587"/>
                  </a:lnTo>
                  <a:lnTo>
                    <a:pt x="143306" y="122237"/>
                  </a:lnTo>
                  <a:lnTo>
                    <a:pt x="144373" y="123507"/>
                  </a:lnTo>
                  <a:lnTo>
                    <a:pt x="143040" y="136207"/>
                  </a:lnTo>
                  <a:lnTo>
                    <a:pt x="144106" y="138747"/>
                  </a:lnTo>
                  <a:lnTo>
                    <a:pt x="147853" y="136207"/>
                  </a:lnTo>
                  <a:lnTo>
                    <a:pt x="144907" y="134937"/>
                  </a:lnTo>
                  <a:lnTo>
                    <a:pt x="147142" y="122237"/>
                  </a:lnTo>
                  <a:lnTo>
                    <a:pt x="148031" y="117157"/>
                  </a:lnTo>
                  <a:lnTo>
                    <a:pt x="148920" y="112077"/>
                  </a:lnTo>
                  <a:lnTo>
                    <a:pt x="150520" y="110807"/>
                  </a:lnTo>
                  <a:lnTo>
                    <a:pt x="150253" y="118427"/>
                  </a:lnTo>
                  <a:lnTo>
                    <a:pt x="149186" y="127317"/>
                  </a:lnTo>
                  <a:lnTo>
                    <a:pt x="147320" y="134937"/>
                  </a:lnTo>
                  <a:lnTo>
                    <a:pt x="149377" y="131127"/>
                  </a:lnTo>
                  <a:lnTo>
                    <a:pt x="151168" y="124777"/>
                  </a:lnTo>
                  <a:lnTo>
                    <a:pt x="152692" y="117157"/>
                  </a:lnTo>
                  <a:lnTo>
                    <a:pt x="153568" y="110807"/>
                  </a:lnTo>
                  <a:lnTo>
                    <a:pt x="154266" y="105727"/>
                  </a:lnTo>
                  <a:lnTo>
                    <a:pt x="155333" y="104457"/>
                  </a:lnTo>
                  <a:lnTo>
                    <a:pt x="156679" y="104457"/>
                  </a:lnTo>
                  <a:lnTo>
                    <a:pt x="155333" y="113347"/>
                  </a:lnTo>
                  <a:lnTo>
                    <a:pt x="153200" y="122237"/>
                  </a:lnTo>
                  <a:lnTo>
                    <a:pt x="151866" y="128587"/>
                  </a:lnTo>
                  <a:lnTo>
                    <a:pt x="151333" y="132397"/>
                  </a:lnTo>
                  <a:lnTo>
                    <a:pt x="153733" y="132397"/>
                  </a:lnTo>
                  <a:lnTo>
                    <a:pt x="154266" y="129857"/>
                  </a:lnTo>
                  <a:lnTo>
                    <a:pt x="158953" y="104457"/>
                  </a:lnTo>
                  <a:lnTo>
                    <a:pt x="159880" y="99377"/>
                  </a:lnTo>
                  <a:lnTo>
                    <a:pt x="158546" y="123507"/>
                  </a:lnTo>
                  <a:lnTo>
                    <a:pt x="164426" y="81597"/>
                  </a:lnTo>
                  <a:lnTo>
                    <a:pt x="165735" y="70167"/>
                  </a:lnTo>
                  <a:lnTo>
                    <a:pt x="165887" y="68897"/>
                  </a:lnTo>
                  <a:lnTo>
                    <a:pt x="166027" y="67627"/>
                  </a:lnTo>
                  <a:lnTo>
                    <a:pt x="166839" y="63817"/>
                  </a:lnTo>
                  <a:close/>
                </a:path>
                <a:path w="479425" h="329564">
                  <a:moveTo>
                    <a:pt x="177533" y="268160"/>
                  </a:moveTo>
                  <a:lnTo>
                    <a:pt x="176999" y="266293"/>
                  </a:lnTo>
                  <a:lnTo>
                    <a:pt x="175120" y="264680"/>
                  </a:lnTo>
                  <a:lnTo>
                    <a:pt x="174053" y="261480"/>
                  </a:lnTo>
                  <a:lnTo>
                    <a:pt x="173253" y="257733"/>
                  </a:lnTo>
                  <a:lnTo>
                    <a:pt x="172720" y="260946"/>
                  </a:lnTo>
                  <a:lnTo>
                    <a:pt x="172986" y="264680"/>
                  </a:lnTo>
                  <a:lnTo>
                    <a:pt x="175666" y="268427"/>
                  </a:lnTo>
                  <a:lnTo>
                    <a:pt x="176466" y="269227"/>
                  </a:lnTo>
                  <a:lnTo>
                    <a:pt x="177533" y="268160"/>
                  </a:lnTo>
                  <a:close/>
                </a:path>
                <a:path w="479425" h="329564">
                  <a:moveTo>
                    <a:pt x="185026" y="316826"/>
                  </a:moveTo>
                  <a:lnTo>
                    <a:pt x="183680" y="316293"/>
                  </a:lnTo>
                  <a:lnTo>
                    <a:pt x="182346" y="316293"/>
                  </a:lnTo>
                  <a:lnTo>
                    <a:pt x="181013" y="316293"/>
                  </a:lnTo>
                  <a:lnTo>
                    <a:pt x="179946" y="316826"/>
                  </a:lnTo>
                  <a:lnTo>
                    <a:pt x="180213" y="317360"/>
                  </a:lnTo>
                  <a:lnTo>
                    <a:pt x="180213" y="317893"/>
                  </a:lnTo>
                  <a:lnTo>
                    <a:pt x="181279" y="318160"/>
                  </a:lnTo>
                  <a:lnTo>
                    <a:pt x="184213" y="318160"/>
                  </a:lnTo>
                  <a:lnTo>
                    <a:pt x="185026" y="317627"/>
                  </a:lnTo>
                  <a:lnTo>
                    <a:pt x="185026" y="316826"/>
                  </a:lnTo>
                  <a:close/>
                </a:path>
                <a:path w="479425" h="329564">
                  <a:moveTo>
                    <a:pt x="187693" y="260680"/>
                  </a:moveTo>
                  <a:lnTo>
                    <a:pt x="187159" y="259346"/>
                  </a:lnTo>
                  <a:lnTo>
                    <a:pt x="186626" y="259346"/>
                  </a:lnTo>
                  <a:lnTo>
                    <a:pt x="186093" y="259346"/>
                  </a:lnTo>
                  <a:lnTo>
                    <a:pt x="185559" y="260680"/>
                  </a:lnTo>
                  <a:lnTo>
                    <a:pt x="185559" y="264426"/>
                  </a:lnTo>
                  <a:lnTo>
                    <a:pt x="186093" y="266026"/>
                  </a:lnTo>
                  <a:lnTo>
                    <a:pt x="187159" y="266026"/>
                  </a:lnTo>
                  <a:lnTo>
                    <a:pt x="187693" y="264426"/>
                  </a:lnTo>
                  <a:lnTo>
                    <a:pt x="187693" y="260680"/>
                  </a:lnTo>
                  <a:close/>
                </a:path>
                <a:path w="479425" h="329564">
                  <a:moveTo>
                    <a:pt x="191173" y="323240"/>
                  </a:moveTo>
                  <a:lnTo>
                    <a:pt x="190639" y="322707"/>
                  </a:lnTo>
                  <a:lnTo>
                    <a:pt x="190373" y="322173"/>
                  </a:lnTo>
                  <a:lnTo>
                    <a:pt x="187960" y="322440"/>
                  </a:lnTo>
                  <a:lnTo>
                    <a:pt x="185826" y="322973"/>
                  </a:lnTo>
                  <a:lnTo>
                    <a:pt x="183692" y="323507"/>
                  </a:lnTo>
                  <a:lnTo>
                    <a:pt x="182346" y="324307"/>
                  </a:lnTo>
                  <a:lnTo>
                    <a:pt x="182613" y="324840"/>
                  </a:lnTo>
                  <a:lnTo>
                    <a:pt x="183146" y="325374"/>
                  </a:lnTo>
                  <a:lnTo>
                    <a:pt x="185293" y="325374"/>
                  </a:lnTo>
                  <a:lnTo>
                    <a:pt x="187426" y="324840"/>
                  </a:lnTo>
                  <a:lnTo>
                    <a:pt x="189572" y="324040"/>
                  </a:lnTo>
                  <a:lnTo>
                    <a:pt x="191173" y="323240"/>
                  </a:lnTo>
                  <a:close/>
                </a:path>
                <a:path w="479425" h="329564">
                  <a:moveTo>
                    <a:pt x="193573" y="325386"/>
                  </a:moveTo>
                  <a:lnTo>
                    <a:pt x="193306" y="324853"/>
                  </a:lnTo>
                  <a:lnTo>
                    <a:pt x="192773" y="324319"/>
                  </a:lnTo>
                  <a:lnTo>
                    <a:pt x="190373" y="324586"/>
                  </a:lnTo>
                  <a:lnTo>
                    <a:pt x="187960" y="325120"/>
                  </a:lnTo>
                  <a:lnTo>
                    <a:pt x="185280" y="325653"/>
                  </a:lnTo>
                  <a:lnTo>
                    <a:pt x="183680" y="326720"/>
                  </a:lnTo>
                  <a:lnTo>
                    <a:pt x="184746" y="327787"/>
                  </a:lnTo>
                  <a:lnTo>
                    <a:pt x="186893" y="327787"/>
                  </a:lnTo>
                  <a:lnTo>
                    <a:pt x="189560" y="326986"/>
                  </a:lnTo>
                  <a:lnTo>
                    <a:pt x="191973" y="326453"/>
                  </a:lnTo>
                  <a:lnTo>
                    <a:pt x="193573" y="325386"/>
                  </a:lnTo>
                  <a:close/>
                </a:path>
                <a:path w="479425" h="329564">
                  <a:moveTo>
                    <a:pt x="194919" y="327787"/>
                  </a:moveTo>
                  <a:lnTo>
                    <a:pt x="194652" y="327520"/>
                  </a:lnTo>
                  <a:lnTo>
                    <a:pt x="194386" y="326986"/>
                  </a:lnTo>
                  <a:lnTo>
                    <a:pt x="192773" y="326986"/>
                  </a:lnTo>
                  <a:lnTo>
                    <a:pt x="191173" y="327520"/>
                  </a:lnTo>
                  <a:lnTo>
                    <a:pt x="189572" y="327787"/>
                  </a:lnTo>
                  <a:lnTo>
                    <a:pt x="188226" y="328587"/>
                  </a:lnTo>
                  <a:lnTo>
                    <a:pt x="188493" y="328853"/>
                  </a:lnTo>
                  <a:lnTo>
                    <a:pt x="188760" y="329387"/>
                  </a:lnTo>
                  <a:lnTo>
                    <a:pt x="190373" y="329387"/>
                  </a:lnTo>
                  <a:lnTo>
                    <a:pt x="192239" y="329120"/>
                  </a:lnTo>
                  <a:lnTo>
                    <a:pt x="193840" y="328587"/>
                  </a:lnTo>
                  <a:lnTo>
                    <a:pt x="194919" y="327787"/>
                  </a:lnTo>
                  <a:close/>
                </a:path>
                <a:path w="479425" h="329564">
                  <a:moveTo>
                    <a:pt x="199186" y="245973"/>
                  </a:moveTo>
                  <a:lnTo>
                    <a:pt x="198920" y="245706"/>
                  </a:lnTo>
                  <a:lnTo>
                    <a:pt x="198386" y="245440"/>
                  </a:lnTo>
                  <a:lnTo>
                    <a:pt x="197586" y="246507"/>
                  </a:lnTo>
                  <a:lnTo>
                    <a:pt x="196786" y="248107"/>
                  </a:lnTo>
                  <a:lnTo>
                    <a:pt x="196253" y="249453"/>
                  </a:lnTo>
                  <a:lnTo>
                    <a:pt x="195973" y="251053"/>
                  </a:lnTo>
                  <a:lnTo>
                    <a:pt x="196519" y="251053"/>
                  </a:lnTo>
                  <a:lnTo>
                    <a:pt x="197053" y="251320"/>
                  </a:lnTo>
                  <a:lnTo>
                    <a:pt x="197853" y="250253"/>
                  </a:lnTo>
                  <a:lnTo>
                    <a:pt x="198653" y="248653"/>
                  </a:lnTo>
                  <a:lnTo>
                    <a:pt x="199186" y="247307"/>
                  </a:lnTo>
                  <a:lnTo>
                    <a:pt x="199186" y="245973"/>
                  </a:lnTo>
                  <a:close/>
                </a:path>
                <a:path w="479425" h="329564">
                  <a:moveTo>
                    <a:pt x="202399" y="239826"/>
                  </a:moveTo>
                  <a:lnTo>
                    <a:pt x="201866" y="239293"/>
                  </a:lnTo>
                  <a:lnTo>
                    <a:pt x="201599" y="239293"/>
                  </a:lnTo>
                  <a:lnTo>
                    <a:pt x="200533" y="239826"/>
                  </a:lnTo>
                  <a:lnTo>
                    <a:pt x="199732" y="241160"/>
                  </a:lnTo>
                  <a:lnTo>
                    <a:pt x="198920" y="242239"/>
                  </a:lnTo>
                  <a:lnTo>
                    <a:pt x="198653" y="243573"/>
                  </a:lnTo>
                  <a:lnTo>
                    <a:pt x="199199" y="244106"/>
                  </a:lnTo>
                  <a:lnTo>
                    <a:pt x="200266" y="243306"/>
                  </a:lnTo>
                  <a:lnTo>
                    <a:pt x="201066" y="241973"/>
                  </a:lnTo>
                  <a:lnTo>
                    <a:pt x="201866" y="240893"/>
                  </a:lnTo>
                  <a:lnTo>
                    <a:pt x="202399" y="239826"/>
                  </a:lnTo>
                  <a:close/>
                </a:path>
                <a:path w="479425" h="329564">
                  <a:moveTo>
                    <a:pt x="213093" y="225920"/>
                  </a:moveTo>
                  <a:lnTo>
                    <a:pt x="209080" y="223774"/>
                  </a:lnTo>
                  <a:lnTo>
                    <a:pt x="205066" y="223240"/>
                  </a:lnTo>
                  <a:lnTo>
                    <a:pt x="201053" y="223240"/>
                  </a:lnTo>
                  <a:lnTo>
                    <a:pt x="189560" y="225653"/>
                  </a:lnTo>
                  <a:lnTo>
                    <a:pt x="183680" y="224853"/>
                  </a:lnTo>
                  <a:lnTo>
                    <a:pt x="178866" y="222973"/>
                  </a:lnTo>
                  <a:lnTo>
                    <a:pt x="172720" y="220306"/>
                  </a:lnTo>
                  <a:lnTo>
                    <a:pt x="166839" y="222173"/>
                  </a:lnTo>
                  <a:lnTo>
                    <a:pt x="168440" y="227520"/>
                  </a:lnTo>
                  <a:lnTo>
                    <a:pt x="170040" y="225386"/>
                  </a:lnTo>
                  <a:lnTo>
                    <a:pt x="171386" y="223774"/>
                  </a:lnTo>
                  <a:lnTo>
                    <a:pt x="173253" y="224853"/>
                  </a:lnTo>
                  <a:lnTo>
                    <a:pt x="172186" y="229387"/>
                  </a:lnTo>
                  <a:lnTo>
                    <a:pt x="177533" y="225120"/>
                  </a:lnTo>
                  <a:lnTo>
                    <a:pt x="177533" y="227787"/>
                  </a:lnTo>
                  <a:lnTo>
                    <a:pt x="181546" y="225920"/>
                  </a:lnTo>
                  <a:lnTo>
                    <a:pt x="181000" y="228320"/>
                  </a:lnTo>
                  <a:lnTo>
                    <a:pt x="187426" y="226187"/>
                  </a:lnTo>
                  <a:lnTo>
                    <a:pt x="176999" y="242227"/>
                  </a:lnTo>
                  <a:lnTo>
                    <a:pt x="188493" y="230200"/>
                  </a:lnTo>
                  <a:lnTo>
                    <a:pt x="183349" y="239280"/>
                  </a:lnTo>
                  <a:lnTo>
                    <a:pt x="180403" y="248475"/>
                  </a:lnTo>
                  <a:lnTo>
                    <a:pt x="179781" y="257835"/>
                  </a:lnTo>
                  <a:lnTo>
                    <a:pt x="181546" y="267360"/>
                  </a:lnTo>
                  <a:lnTo>
                    <a:pt x="182219" y="253085"/>
                  </a:lnTo>
                  <a:lnTo>
                    <a:pt x="185521" y="241935"/>
                  </a:lnTo>
                  <a:lnTo>
                    <a:pt x="190982" y="233337"/>
                  </a:lnTo>
                  <a:lnTo>
                    <a:pt x="198120" y="226720"/>
                  </a:lnTo>
                  <a:lnTo>
                    <a:pt x="193306" y="233133"/>
                  </a:lnTo>
                  <a:lnTo>
                    <a:pt x="189826" y="239014"/>
                  </a:lnTo>
                  <a:lnTo>
                    <a:pt x="188760" y="243293"/>
                  </a:lnTo>
                  <a:lnTo>
                    <a:pt x="193840" y="236613"/>
                  </a:lnTo>
                  <a:lnTo>
                    <a:pt x="199186" y="230733"/>
                  </a:lnTo>
                  <a:lnTo>
                    <a:pt x="205066" y="226187"/>
                  </a:lnTo>
                  <a:lnTo>
                    <a:pt x="198589" y="235102"/>
                  </a:lnTo>
                  <a:lnTo>
                    <a:pt x="193941" y="242760"/>
                  </a:lnTo>
                  <a:lnTo>
                    <a:pt x="191655" y="248818"/>
                  </a:lnTo>
                  <a:lnTo>
                    <a:pt x="192239" y="252920"/>
                  </a:lnTo>
                  <a:lnTo>
                    <a:pt x="193992" y="246862"/>
                  </a:lnTo>
                  <a:lnTo>
                    <a:pt x="197446" y="240753"/>
                  </a:lnTo>
                  <a:lnTo>
                    <a:pt x="202311" y="234657"/>
                  </a:lnTo>
                  <a:lnTo>
                    <a:pt x="208280" y="228587"/>
                  </a:lnTo>
                  <a:lnTo>
                    <a:pt x="212826" y="227787"/>
                  </a:lnTo>
                  <a:lnTo>
                    <a:pt x="213093" y="225920"/>
                  </a:lnTo>
                  <a:close/>
                </a:path>
                <a:path w="479425" h="329564">
                  <a:moveTo>
                    <a:pt x="224053" y="229400"/>
                  </a:moveTo>
                  <a:lnTo>
                    <a:pt x="223520" y="226720"/>
                  </a:lnTo>
                  <a:lnTo>
                    <a:pt x="222719" y="225386"/>
                  </a:lnTo>
                  <a:lnTo>
                    <a:pt x="222186" y="225120"/>
                  </a:lnTo>
                  <a:lnTo>
                    <a:pt x="221653" y="225120"/>
                  </a:lnTo>
                  <a:lnTo>
                    <a:pt x="221386" y="225920"/>
                  </a:lnTo>
                  <a:lnTo>
                    <a:pt x="221919" y="228600"/>
                  </a:lnTo>
                  <a:lnTo>
                    <a:pt x="222719" y="229666"/>
                  </a:lnTo>
                  <a:lnTo>
                    <a:pt x="223786" y="230200"/>
                  </a:lnTo>
                  <a:lnTo>
                    <a:pt x="224053" y="229400"/>
                  </a:lnTo>
                  <a:close/>
                </a:path>
                <a:path w="479425" h="329564">
                  <a:moveTo>
                    <a:pt x="226733" y="212547"/>
                  </a:moveTo>
                  <a:lnTo>
                    <a:pt x="223532" y="204000"/>
                  </a:lnTo>
                  <a:lnTo>
                    <a:pt x="224332" y="204000"/>
                  </a:lnTo>
                  <a:lnTo>
                    <a:pt x="224599" y="204266"/>
                  </a:lnTo>
                  <a:lnTo>
                    <a:pt x="222986" y="201587"/>
                  </a:lnTo>
                  <a:lnTo>
                    <a:pt x="215773" y="200787"/>
                  </a:lnTo>
                  <a:lnTo>
                    <a:pt x="218173" y="201320"/>
                  </a:lnTo>
                  <a:lnTo>
                    <a:pt x="217639" y="201587"/>
                  </a:lnTo>
                  <a:lnTo>
                    <a:pt x="220319" y="202653"/>
                  </a:lnTo>
                  <a:lnTo>
                    <a:pt x="221919" y="202387"/>
                  </a:lnTo>
                  <a:lnTo>
                    <a:pt x="222453" y="203466"/>
                  </a:lnTo>
                  <a:lnTo>
                    <a:pt x="226733" y="212547"/>
                  </a:lnTo>
                  <a:close/>
                </a:path>
                <a:path w="479425" h="329564">
                  <a:moveTo>
                    <a:pt x="228333" y="229400"/>
                  </a:moveTo>
                  <a:lnTo>
                    <a:pt x="228066" y="228333"/>
                  </a:lnTo>
                  <a:lnTo>
                    <a:pt x="227533" y="226987"/>
                  </a:lnTo>
                  <a:lnTo>
                    <a:pt x="227266" y="225653"/>
                  </a:lnTo>
                  <a:lnTo>
                    <a:pt x="226466" y="224586"/>
                  </a:lnTo>
                  <a:lnTo>
                    <a:pt x="226199" y="224853"/>
                  </a:lnTo>
                  <a:lnTo>
                    <a:pt x="225666" y="224853"/>
                  </a:lnTo>
                  <a:lnTo>
                    <a:pt x="225933" y="225920"/>
                  </a:lnTo>
                  <a:lnTo>
                    <a:pt x="226466" y="227520"/>
                  </a:lnTo>
                  <a:lnTo>
                    <a:pt x="226999" y="228866"/>
                  </a:lnTo>
                  <a:lnTo>
                    <a:pt x="227533" y="229666"/>
                  </a:lnTo>
                  <a:lnTo>
                    <a:pt x="228066" y="229666"/>
                  </a:lnTo>
                  <a:lnTo>
                    <a:pt x="228333" y="229400"/>
                  </a:lnTo>
                  <a:close/>
                </a:path>
                <a:path w="479425" h="329564">
                  <a:moveTo>
                    <a:pt x="230746" y="205600"/>
                  </a:moveTo>
                  <a:lnTo>
                    <a:pt x="228600" y="202120"/>
                  </a:lnTo>
                  <a:lnTo>
                    <a:pt x="227799" y="201853"/>
                  </a:lnTo>
                  <a:lnTo>
                    <a:pt x="226466" y="201853"/>
                  </a:lnTo>
                  <a:lnTo>
                    <a:pt x="228333" y="205066"/>
                  </a:lnTo>
                  <a:lnTo>
                    <a:pt x="229946" y="205600"/>
                  </a:lnTo>
                  <a:lnTo>
                    <a:pt x="230746" y="205600"/>
                  </a:lnTo>
                  <a:close/>
                </a:path>
                <a:path w="479425" h="329564">
                  <a:moveTo>
                    <a:pt x="233426" y="229933"/>
                  </a:moveTo>
                  <a:lnTo>
                    <a:pt x="233159" y="229133"/>
                  </a:lnTo>
                  <a:lnTo>
                    <a:pt x="232879" y="227533"/>
                  </a:lnTo>
                  <a:lnTo>
                    <a:pt x="232613" y="225653"/>
                  </a:lnTo>
                  <a:lnTo>
                    <a:pt x="231546" y="224053"/>
                  </a:lnTo>
                  <a:lnTo>
                    <a:pt x="231013" y="224053"/>
                  </a:lnTo>
                  <a:lnTo>
                    <a:pt x="230746" y="224053"/>
                  </a:lnTo>
                  <a:lnTo>
                    <a:pt x="230746" y="225920"/>
                  </a:lnTo>
                  <a:lnTo>
                    <a:pt x="231013" y="227533"/>
                  </a:lnTo>
                  <a:lnTo>
                    <a:pt x="231279" y="229400"/>
                  </a:lnTo>
                  <a:lnTo>
                    <a:pt x="231013" y="230200"/>
                  </a:lnTo>
                  <a:lnTo>
                    <a:pt x="232079" y="229933"/>
                  </a:lnTo>
                  <a:lnTo>
                    <a:pt x="233426" y="229933"/>
                  </a:lnTo>
                  <a:close/>
                </a:path>
                <a:path w="479425" h="329564">
                  <a:moveTo>
                    <a:pt x="238493" y="229654"/>
                  </a:moveTo>
                  <a:lnTo>
                    <a:pt x="238226" y="227787"/>
                  </a:lnTo>
                  <a:lnTo>
                    <a:pt x="237680" y="225920"/>
                  </a:lnTo>
                  <a:lnTo>
                    <a:pt x="236880" y="223774"/>
                  </a:lnTo>
                  <a:lnTo>
                    <a:pt x="235813" y="222440"/>
                  </a:lnTo>
                  <a:lnTo>
                    <a:pt x="235546" y="222440"/>
                  </a:lnTo>
                  <a:lnTo>
                    <a:pt x="235013" y="222707"/>
                  </a:lnTo>
                  <a:lnTo>
                    <a:pt x="235280" y="224307"/>
                  </a:lnTo>
                  <a:lnTo>
                    <a:pt x="235813" y="226453"/>
                  </a:lnTo>
                  <a:lnTo>
                    <a:pt x="236613" y="228587"/>
                  </a:lnTo>
                  <a:lnTo>
                    <a:pt x="237413" y="229920"/>
                  </a:lnTo>
                  <a:lnTo>
                    <a:pt x="237947" y="229654"/>
                  </a:lnTo>
                  <a:lnTo>
                    <a:pt x="238493" y="229654"/>
                  </a:lnTo>
                  <a:close/>
                </a:path>
                <a:path w="479425" h="329564">
                  <a:moveTo>
                    <a:pt x="243039" y="228587"/>
                  </a:moveTo>
                  <a:lnTo>
                    <a:pt x="242493" y="226187"/>
                  </a:lnTo>
                  <a:lnTo>
                    <a:pt x="241960" y="224040"/>
                  </a:lnTo>
                  <a:lnTo>
                    <a:pt x="241160" y="222173"/>
                  </a:lnTo>
                  <a:lnTo>
                    <a:pt x="240360" y="222440"/>
                  </a:lnTo>
                  <a:lnTo>
                    <a:pt x="239826" y="222440"/>
                  </a:lnTo>
                  <a:lnTo>
                    <a:pt x="239826" y="224307"/>
                  </a:lnTo>
                  <a:lnTo>
                    <a:pt x="240360" y="226720"/>
                  </a:lnTo>
                  <a:lnTo>
                    <a:pt x="240626" y="228854"/>
                  </a:lnTo>
                  <a:lnTo>
                    <a:pt x="241693" y="230733"/>
                  </a:lnTo>
                  <a:lnTo>
                    <a:pt x="242227" y="230733"/>
                  </a:lnTo>
                  <a:lnTo>
                    <a:pt x="242760" y="230466"/>
                  </a:lnTo>
                  <a:lnTo>
                    <a:pt x="243039" y="228587"/>
                  </a:lnTo>
                  <a:close/>
                </a:path>
                <a:path w="479425" h="329564">
                  <a:moveTo>
                    <a:pt x="248920" y="231013"/>
                  </a:moveTo>
                  <a:lnTo>
                    <a:pt x="248107" y="227799"/>
                  </a:lnTo>
                  <a:lnTo>
                    <a:pt x="247840" y="225653"/>
                  </a:lnTo>
                  <a:lnTo>
                    <a:pt x="246240" y="222986"/>
                  </a:lnTo>
                  <a:lnTo>
                    <a:pt x="245706" y="223253"/>
                  </a:lnTo>
                  <a:lnTo>
                    <a:pt x="245173" y="223253"/>
                  </a:lnTo>
                  <a:lnTo>
                    <a:pt x="245173" y="225933"/>
                  </a:lnTo>
                  <a:lnTo>
                    <a:pt x="245440" y="228066"/>
                  </a:lnTo>
                  <a:lnTo>
                    <a:pt x="245973" y="230466"/>
                  </a:lnTo>
                  <a:lnTo>
                    <a:pt x="245440" y="231546"/>
                  </a:lnTo>
                  <a:lnTo>
                    <a:pt x="247307" y="231279"/>
                  </a:lnTo>
                  <a:lnTo>
                    <a:pt x="248920" y="231013"/>
                  </a:lnTo>
                  <a:close/>
                </a:path>
                <a:path w="479425" h="329564">
                  <a:moveTo>
                    <a:pt x="252133" y="228587"/>
                  </a:moveTo>
                  <a:lnTo>
                    <a:pt x="251587" y="226187"/>
                  </a:lnTo>
                  <a:lnTo>
                    <a:pt x="250786" y="223774"/>
                  </a:lnTo>
                  <a:lnTo>
                    <a:pt x="249986" y="221907"/>
                  </a:lnTo>
                  <a:lnTo>
                    <a:pt x="249186" y="222173"/>
                  </a:lnTo>
                  <a:lnTo>
                    <a:pt x="248653" y="222173"/>
                  </a:lnTo>
                  <a:lnTo>
                    <a:pt x="248920" y="224307"/>
                  </a:lnTo>
                  <a:lnTo>
                    <a:pt x="249986" y="229120"/>
                  </a:lnTo>
                  <a:lnTo>
                    <a:pt x="251053" y="231000"/>
                  </a:lnTo>
                  <a:lnTo>
                    <a:pt x="251587" y="230733"/>
                  </a:lnTo>
                  <a:lnTo>
                    <a:pt x="252133" y="230733"/>
                  </a:lnTo>
                  <a:lnTo>
                    <a:pt x="252133" y="228587"/>
                  </a:lnTo>
                  <a:close/>
                </a:path>
                <a:path w="479425" h="329564">
                  <a:moveTo>
                    <a:pt x="254800" y="249986"/>
                  </a:moveTo>
                  <a:lnTo>
                    <a:pt x="254266" y="248640"/>
                  </a:lnTo>
                  <a:lnTo>
                    <a:pt x="253199" y="246507"/>
                  </a:lnTo>
                  <a:lnTo>
                    <a:pt x="252933" y="246773"/>
                  </a:lnTo>
                  <a:lnTo>
                    <a:pt x="252666" y="246773"/>
                  </a:lnTo>
                  <a:lnTo>
                    <a:pt x="252933" y="248107"/>
                  </a:lnTo>
                  <a:lnTo>
                    <a:pt x="253466" y="249440"/>
                  </a:lnTo>
                  <a:lnTo>
                    <a:pt x="253733" y="250520"/>
                  </a:lnTo>
                  <a:lnTo>
                    <a:pt x="254533" y="251587"/>
                  </a:lnTo>
                  <a:lnTo>
                    <a:pt x="254800" y="251320"/>
                  </a:lnTo>
                  <a:lnTo>
                    <a:pt x="254800" y="249986"/>
                  </a:lnTo>
                  <a:close/>
                </a:path>
                <a:path w="479425" h="329564">
                  <a:moveTo>
                    <a:pt x="256133" y="223253"/>
                  </a:moveTo>
                  <a:lnTo>
                    <a:pt x="255333" y="220840"/>
                  </a:lnTo>
                  <a:lnTo>
                    <a:pt x="254800" y="220840"/>
                  </a:lnTo>
                  <a:lnTo>
                    <a:pt x="254000" y="220840"/>
                  </a:lnTo>
                  <a:lnTo>
                    <a:pt x="253466" y="223253"/>
                  </a:lnTo>
                  <a:lnTo>
                    <a:pt x="253466" y="229133"/>
                  </a:lnTo>
                  <a:lnTo>
                    <a:pt x="254266" y="231533"/>
                  </a:lnTo>
                  <a:lnTo>
                    <a:pt x="255600" y="231533"/>
                  </a:lnTo>
                  <a:lnTo>
                    <a:pt x="256133" y="229133"/>
                  </a:lnTo>
                  <a:lnTo>
                    <a:pt x="256133" y="223253"/>
                  </a:lnTo>
                  <a:close/>
                </a:path>
                <a:path w="479425" h="329564">
                  <a:moveTo>
                    <a:pt x="259080" y="249986"/>
                  </a:moveTo>
                  <a:lnTo>
                    <a:pt x="258013" y="246773"/>
                  </a:lnTo>
                  <a:lnTo>
                    <a:pt x="257213" y="245440"/>
                  </a:lnTo>
                  <a:lnTo>
                    <a:pt x="256679" y="245440"/>
                  </a:lnTo>
                  <a:lnTo>
                    <a:pt x="256413" y="245706"/>
                  </a:lnTo>
                  <a:lnTo>
                    <a:pt x="256413" y="247573"/>
                  </a:lnTo>
                  <a:lnTo>
                    <a:pt x="256946" y="248920"/>
                  </a:lnTo>
                  <a:lnTo>
                    <a:pt x="257479" y="250520"/>
                  </a:lnTo>
                  <a:lnTo>
                    <a:pt x="257213" y="251587"/>
                  </a:lnTo>
                  <a:lnTo>
                    <a:pt x="258279" y="251053"/>
                  </a:lnTo>
                  <a:lnTo>
                    <a:pt x="259080" y="250786"/>
                  </a:lnTo>
                  <a:lnTo>
                    <a:pt x="259080" y="249986"/>
                  </a:lnTo>
                  <a:close/>
                </a:path>
                <a:path w="479425" h="329564">
                  <a:moveTo>
                    <a:pt x="260413" y="224574"/>
                  </a:moveTo>
                  <a:lnTo>
                    <a:pt x="259880" y="222440"/>
                  </a:lnTo>
                  <a:lnTo>
                    <a:pt x="259346" y="222440"/>
                  </a:lnTo>
                  <a:lnTo>
                    <a:pt x="258546" y="222440"/>
                  </a:lnTo>
                  <a:lnTo>
                    <a:pt x="258279" y="224574"/>
                  </a:lnTo>
                  <a:lnTo>
                    <a:pt x="258279" y="229654"/>
                  </a:lnTo>
                  <a:lnTo>
                    <a:pt x="258546" y="231533"/>
                  </a:lnTo>
                  <a:lnTo>
                    <a:pt x="259880" y="231533"/>
                  </a:lnTo>
                  <a:lnTo>
                    <a:pt x="260413" y="229654"/>
                  </a:lnTo>
                  <a:lnTo>
                    <a:pt x="260413" y="224574"/>
                  </a:lnTo>
                  <a:close/>
                </a:path>
                <a:path w="479425" h="329564">
                  <a:moveTo>
                    <a:pt x="261480" y="248170"/>
                  </a:moveTo>
                  <a:lnTo>
                    <a:pt x="261213" y="248170"/>
                  </a:lnTo>
                  <a:lnTo>
                    <a:pt x="261213" y="248424"/>
                  </a:lnTo>
                  <a:lnTo>
                    <a:pt x="261480" y="248170"/>
                  </a:lnTo>
                  <a:close/>
                </a:path>
                <a:path w="479425" h="329564">
                  <a:moveTo>
                    <a:pt x="264960" y="223507"/>
                  </a:moveTo>
                  <a:lnTo>
                    <a:pt x="264426" y="221107"/>
                  </a:lnTo>
                  <a:lnTo>
                    <a:pt x="263893" y="221107"/>
                  </a:lnTo>
                  <a:lnTo>
                    <a:pt x="263359" y="221107"/>
                  </a:lnTo>
                  <a:lnTo>
                    <a:pt x="262826" y="223507"/>
                  </a:lnTo>
                  <a:lnTo>
                    <a:pt x="262826" y="229400"/>
                  </a:lnTo>
                  <a:lnTo>
                    <a:pt x="263359" y="231800"/>
                  </a:lnTo>
                  <a:lnTo>
                    <a:pt x="264426" y="231800"/>
                  </a:lnTo>
                  <a:lnTo>
                    <a:pt x="264960" y="229400"/>
                  </a:lnTo>
                  <a:lnTo>
                    <a:pt x="264960" y="223507"/>
                  </a:lnTo>
                  <a:close/>
                </a:path>
                <a:path w="479425" h="329564">
                  <a:moveTo>
                    <a:pt x="266026" y="256933"/>
                  </a:moveTo>
                  <a:lnTo>
                    <a:pt x="264426" y="256933"/>
                  </a:lnTo>
                  <a:lnTo>
                    <a:pt x="263893" y="259613"/>
                  </a:lnTo>
                  <a:lnTo>
                    <a:pt x="264960" y="259880"/>
                  </a:lnTo>
                  <a:lnTo>
                    <a:pt x="266026" y="259880"/>
                  </a:lnTo>
                  <a:lnTo>
                    <a:pt x="266026" y="256933"/>
                  </a:lnTo>
                  <a:close/>
                </a:path>
                <a:path w="479425" h="329564">
                  <a:moveTo>
                    <a:pt x="269773" y="254800"/>
                  </a:moveTo>
                  <a:lnTo>
                    <a:pt x="269506" y="254266"/>
                  </a:lnTo>
                  <a:lnTo>
                    <a:pt x="268973" y="254000"/>
                  </a:lnTo>
                  <a:lnTo>
                    <a:pt x="268439" y="254000"/>
                  </a:lnTo>
                  <a:lnTo>
                    <a:pt x="268173" y="254533"/>
                  </a:lnTo>
                  <a:lnTo>
                    <a:pt x="267639" y="256413"/>
                  </a:lnTo>
                  <a:lnTo>
                    <a:pt x="267106" y="258013"/>
                  </a:lnTo>
                  <a:lnTo>
                    <a:pt x="266839" y="259613"/>
                  </a:lnTo>
                  <a:lnTo>
                    <a:pt x="268439" y="259880"/>
                  </a:lnTo>
                  <a:lnTo>
                    <a:pt x="269773" y="259880"/>
                  </a:lnTo>
                  <a:lnTo>
                    <a:pt x="269773" y="254800"/>
                  </a:lnTo>
                  <a:close/>
                </a:path>
                <a:path w="479425" h="329564">
                  <a:moveTo>
                    <a:pt x="269773" y="222453"/>
                  </a:moveTo>
                  <a:lnTo>
                    <a:pt x="269506" y="220040"/>
                  </a:lnTo>
                  <a:lnTo>
                    <a:pt x="268706" y="219773"/>
                  </a:lnTo>
                  <a:lnTo>
                    <a:pt x="267906" y="219773"/>
                  </a:lnTo>
                  <a:lnTo>
                    <a:pt x="267373" y="222453"/>
                  </a:lnTo>
                  <a:lnTo>
                    <a:pt x="266839" y="228866"/>
                  </a:lnTo>
                  <a:lnTo>
                    <a:pt x="267106" y="231533"/>
                  </a:lnTo>
                  <a:lnTo>
                    <a:pt x="268439" y="231533"/>
                  </a:lnTo>
                  <a:lnTo>
                    <a:pt x="268973" y="228866"/>
                  </a:lnTo>
                  <a:lnTo>
                    <a:pt x="269506" y="225920"/>
                  </a:lnTo>
                  <a:lnTo>
                    <a:pt x="269773" y="222453"/>
                  </a:lnTo>
                  <a:close/>
                </a:path>
                <a:path w="479425" h="329564">
                  <a:moveTo>
                    <a:pt x="272719" y="254533"/>
                  </a:moveTo>
                  <a:lnTo>
                    <a:pt x="271119" y="254533"/>
                  </a:lnTo>
                  <a:lnTo>
                    <a:pt x="270586" y="256933"/>
                  </a:lnTo>
                  <a:lnTo>
                    <a:pt x="270586" y="259080"/>
                  </a:lnTo>
                  <a:lnTo>
                    <a:pt x="272719" y="259613"/>
                  </a:lnTo>
                  <a:lnTo>
                    <a:pt x="272719" y="254533"/>
                  </a:lnTo>
                  <a:close/>
                </a:path>
                <a:path w="479425" h="329564">
                  <a:moveTo>
                    <a:pt x="272719" y="252120"/>
                  </a:moveTo>
                  <a:lnTo>
                    <a:pt x="272453" y="251320"/>
                  </a:lnTo>
                  <a:lnTo>
                    <a:pt x="272453" y="250786"/>
                  </a:lnTo>
                  <a:lnTo>
                    <a:pt x="272186" y="250786"/>
                  </a:lnTo>
                  <a:lnTo>
                    <a:pt x="271919" y="250786"/>
                  </a:lnTo>
                  <a:lnTo>
                    <a:pt x="271653" y="251320"/>
                  </a:lnTo>
                  <a:lnTo>
                    <a:pt x="271386" y="252120"/>
                  </a:lnTo>
                  <a:lnTo>
                    <a:pt x="272719" y="252120"/>
                  </a:lnTo>
                  <a:close/>
                </a:path>
                <a:path w="479425" h="329564">
                  <a:moveTo>
                    <a:pt x="275920" y="219506"/>
                  </a:moveTo>
                  <a:lnTo>
                    <a:pt x="275120" y="219506"/>
                  </a:lnTo>
                  <a:lnTo>
                    <a:pt x="274586" y="219506"/>
                  </a:lnTo>
                  <a:lnTo>
                    <a:pt x="273519" y="221919"/>
                  </a:lnTo>
                  <a:lnTo>
                    <a:pt x="272453" y="228333"/>
                  </a:lnTo>
                  <a:lnTo>
                    <a:pt x="272719" y="231000"/>
                  </a:lnTo>
                  <a:lnTo>
                    <a:pt x="274053" y="231000"/>
                  </a:lnTo>
                  <a:lnTo>
                    <a:pt x="274853" y="228600"/>
                  </a:lnTo>
                  <a:lnTo>
                    <a:pt x="275920" y="222186"/>
                  </a:lnTo>
                  <a:lnTo>
                    <a:pt x="275920" y="219506"/>
                  </a:lnTo>
                  <a:close/>
                </a:path>
                <a:path w="479425" h="329564">
                  <a:moveTo>
                    <a:pt x="276720" y="251320"/>
                  </a:moveTo>
                  <a:lnTo>
                    <a:pt x="276453" y="250253"/>
                  </a:lnTo>
                  <a:lnTo>
                    <a:pt x="275920" y="250253"/>
                  </a:lnTo>
                  <a:lnTo>
                    <a:pt x="275120" y="250253"/>
                  </a:lnTo>
                  <a:lnTo>
                    <a:pt x="274853" y="251053"/>
                  </a:lnTo>
                  <a:lnTo>
                    <a:pt x="274053" y="253199"/>
                  </a:lnTo>
                  <a:lnTo>
                    <a:pt x="273519" y="255600"/>
                  </a:lnTo>
                  <a:lnTo>
                    <a:pt x="272973" y="257746"/>
                  </a:lnTo>
                  <a:lnTo>
                    <a:pt x="276720" y="258279"/>
                  </a:lnTo>
                  <a:lnTo>
                    <a:pt x="276720" y="251320"/>
                  </a:lnTo>
                  <a:close/>
                </a:path>
                <a:path w="479425" h="329564">
                  <a:moveTo>
                    <a:pt x="278866" y="282600"/>
                  </a:moveTo>
                  <a:lnTo>
                    <a:pt x="278599" y="281266"/>
                  </a:lnTo>
                  <a:lnTo>
                    <a:pt x="278066" y="279933"/>
                  </a:lnTo>
                  <a:lnTo>
                    <a:pt x="277266" y="278587"/>
                  </a:lnTo>
                  <a:lnTo>
                    <a:pt x="278066" y="283400"/>
                  </a:lnTo>
                  <a:lnTo>
                    <a:pt x="278866" y="282600"/>
                  </a:lnTo>
                  <a:close/>
                </a:path>
                <a:path w="479425" h="329564">
                  <a:moveTo>
                    <a:pt x="278942" y="254076"/>
                  </a:moveTo>
                  <a:lnTo>
                    <a:pt x="278866" y="254266"/>
                  </a:lnTo>
                  <a:lnTo>
                    <a:pt x="278599" y="254647"/>
                  </a:lnTo>
                  <a:lnTo>
                    <a:pt x="278866" y="254647"/>
                  </a:lnTo>
                  <a:lnTo>
                    <a:pt x="278942" y="254076"/>
                  </a:lnTo>
                  <a:close/>
                </a:path>
                <a:path w="479425" h="329564">
                  <a:moveTo>
                    <a:pt x="279133" y="188493"/>
                  </a:moveTo>
                  <a:lnTo>
                    <a:pt x="278066" y="186626"/>
                  </a:lnTo>
                  <a:lnTo>
                    <a:pt x="271119" y="180733"/>
                  </a:lnTo>
                  <a:lnTo>
                    <a:pt x="264160" y="175120"/>
                  </a:lnTo>
                  <a:lnTo>
                    <a:pt x="257479" y="173520"/>
                  </a:lnTo>
                  <a:lnTo>
                    <a:pt x="265239" y="178600"/>
                  </a:lnTo>
                  <a:lnTo>
                    <a:pt x="272186" y="186626"/>
                  </a:lnTo>
                  <a:lnTo>
                    <a:pt x="276999" y="188226"/>
                  </a:lnTo>
                  <a:lnTo>
                    <a:pt x="278599" y="189026"/>
                  </a:lnTo>
                  <a:lnTo>
                    <a:pt x="279133" y="188493"/>
                  </a:lnTo>
                  <a:close/>
                </a:path>
                <a:path w="479425" h="329564">
                  <a:moveTo>
                    <a:pt x="282333" y="220573"/>
                  </a:moveTo>
                  <a:lnTo>
                    <a:pt x="281000" y="216560"/>
                  </a:lnTo>
                  <a:lnTo>
                    <a:pt x="280200" y="216560"/>
                  </a:lnTo>
                  <a:lnTo>
                    <a:pt x="279666" y="216293"/>
                  </a:lnTo>
                  <a:lnTo>
                    <a:pt x="279933" y="220040"/>
                  </a:lnTo>
                  <a:lnTo>
                    <a:pt x="279400" y="224053"/>
                  </a:lnTo>
                  <a:lnTo>
                    <a:pt x="278866" y="227787"/>
                  </a:lnTo>
                  <a:lnTo>
                    <a:pt x="278333" y="231000"/>
                  </a:lnTo>
                  <a:lnTo>
                    <a:pt x="279933" y="231533"/>
                  </a:lnTo>
                  <a:lnTo>
                    <a:pt x="281000" y="228320"/>
                  </a:lnTo>
                  <a:lnTo>
                    <a:pt x="281800" y="224320"/>
                  </a:lnTo>
                  <a:lnTo>
                    <a:pt x="282333" y="220573"/>
                  </a:lnTo>
                  <a:close/>
                </a:path>
                <a:path w="479425" h="329564">
                  <a:moveTo>
                    <a:pt x="285013" y="192493"/>
                  </a:moveTo>
                  <a:lnTo>
                    <a:pt x="284480" y="191693"/>
                  </a:lnTo>
                  <a:lnTo>
                    <a:pt x="283146" y="190893"/>
                  </a:lnTo>
                  <a:lnTo>
                    <a:pt x="281813" y="190093"/>
                  </a:lnTo>
                  <a:lnTo>
                    <a:pt x="280733" y="189826"/>
                  </a:lnTo>
                  <a:lnTo>
                    <a:pt x="280200" y="190360"/>
                  </a:lnTo>
                  <a:lnTo>
                    <a:pt x="281012" y="191427"/>
                  </a:lnTo>
                  <a:lnTo>
                    <a:pt x="282079" y="192227"/>
                  </a:lnTo>
                  <a:lnTo>
                    <a:pt x="283413" y="193027"/>
                  </a:lnTo>
                  <a:lnTo>
                    <a:pt x="284480" y="193294"/>
                  </a:lnTo>
                  <a:lnTo>
                    <a:pt x="284746" y="192760"/>
                  </a:lnTo>
                  <a:lnTo>
                    <a:pt x="285013" y="192493"/>
                  </a:lnTo>
                  <a:close/>
                </a:path>
                <a:path w="479425" h="329564">
                  <a:moveTo>
                    <a:pt x="291960" y="291223"/>
                  </a:moveTo>
                  <a:lnTo>
                    <a:pt x="291693" y="291731"/>
                  </a:lnTo>
                  <a:lnTo>
                    <a:pt x="291960" y="291477"/>
                  </a:lnTo>
                  <a:lnTo>
                    <a:pt x="291960" y="291223"/>
                  </a:lnTo>
                  <a:close/>
                </a:path>
                <a:path w="479425" h="329564">
                  <a:moveTo>
                    <a:pt x="314159" y="255917"/>
                  </a:moveTo>
                  <a:lnTo>
                    <a:pt x="313626" y="250329"/>
                  </a:lnTo>
                  <a:lnTo>
                    <a:pt x="309346" y="246265"/>
                  </a:lnTo>
                  <a:lnTo>
                    <a:pt x="304533" y="242328"/>
                  </a:lnTo>
                  <a:lnTo>
                    <a:pt x="303098" y="240169"/>
                  </a:lnTo>
                  <a:lnTo>
                    <a:pt x="301828" y="238264"/>
                  </a:lnTo>
                  <a:lnTo>
                    <a:pt x="301320" y="237502"/>
                  </a:lnTo>
                  <a:lnTo>
                    <a:pt x="299986" y="231914"/>
                  </a:lnTo>
                  <a:lnTo>
                    <a:pt x="303199" y="224167"/>
                  </a:lnTo>
                  <a:lnTo>
                    <a:pt x="301853" y="218452"/>
                  </a:lnTo>
                  <a:lnTo>
                    <a:pt x="298653" y="214007"/>
                  </a:lnTo>
                  <a:lnTo>
                    <a:pt x="298119" y="208292"/>
                  </a:lnTo>
                  <a:lnTo>
                    <a:pt x="297853" y="205371"/>
                  </a:lnTo>
                  <a:lnTo>
                    <a:pt x="297446" y="202450"/>
                  </a:lnTo>
                  <a:lnTo>
                    <a:pt x="296773" y="197624"/>
                  </a:lnTo>
                  <a:lnTo>
                    <a:pt x="293306" y="194957"/>
                  </a:lnTo>
                  <a:lnTo>
                    <a:pt x="288226" y="196608"/>
                  </a:lnTo>
                  <a:lnTo>
                    <a:pt x="281330" y="197954"/>
                  </a:lnTo>
                  <a:lnTo>
                    <a:pt x="281330" y="204177"/>
                  </a:lnTo>
                  <a:lnTo>
                    <a:pt x="279539" y="202577"/>
                  </a:lnTo>
                  <a:lnTo>
                    <a:pt x="279400" y="202450"/>
                  </a:lnTo>
                  <a:lnTo>
                    <a:pt x="279933" y="202450"/>
                  </a:lnTo>
                  <a:lnTo>
                    <a:pt x="281000" y="202958"/>
                  </a:lnTo>
                  <a:lnTo>
                    <a:pt x="281330" y="204177"/>
                  </a:lnTo>
                  <a:lnTo>
                    <a:pt x="281330" y="197954"/>
                  </a:lnTo>
                  <a:lnTo>
                    <a:pt x="273253" y="199529"/>
                  </a:lnTo>
                  <a:lnTo>
                    <a:pt x="261708" y="201307"/>
                  </a:lnTo>
                  <a:lnTo>
                    <a:pt x="251028" y="202323"/>
                  </a:lnTo>
                  <a:lnTo>
                    <a:pt x="241109" y="202577"/>
                  </a:lnTo>
                  <a:lnTo>
                    <a:pt x="231813" y="202196"/>
                  </a:lnTo>
                  <a:lnTo>
                    <a:pt x="234213" y="206133"/>
                  </a:lnTo>
                  <a:lnTo>
                    <a:pt x="235546" y="206514"/>
                  </a:lnTo>
                  <a:lnTo>
                    <a:pt x="236613" y="206514"/>
                  </a:lnTo>
                  <a:lnTo>
                    <a:pt x="237959" y="206768"/>
                  </a:lnTo>
                  <a:lnTo>
                    <a:pt x="238493" y="207276"/>
                  </a:lnTo>
                  <a:lnTo>
                    <a:pt x="242506" y="211594"/>
                  </a:lnTo>
                  <a:lnTo>
                    <a:pt x="243039" y="212356"/>
                  </a:lnTo>
                  <a:lnTo>
                    <a:pt x="242773" y="211594"/>
                  </a:lnTo>
                  <a:lnTo>
                    <a:pt x="240893" y="207276"/>
                  </a:lnTo>
                  <a:lnTo>
                    <a:pt x="240626" y="206514"/>
                  </a:lnTo>
                  <a:lnTo>
                    <a:pt x="243840" y="206768"/>
                  </a:lnTo>
                  <a:lnTo>
                    <a:pt x="242506" y="206768"/>
                  </a:lnTo>
                  <a:lnTo>
                    <a:pt x="242773" y="207022"/>
                  </a:lnTo>
                  <a:lnTo>
                    <a:pt x="243306" y="207784"/>
                  </a:lnTo>
                  <a:lnTo>
                    <a:pt x="248920" y="210705"/>
                  </a:lnTo>
                  <a:lnTo>
                    <a:pt x="249453" y="211594"/>
                  </a:lnTo>
                  <a:lnTo>
                    <a:pt x="249186" y="210705"/>
                  </a:lnTo>
                  <a:lnTo>
                    <a:pt x="248119" y="208927"/>
                  </a:lnTo>
                  <a:lnTo>
                    <a:pt x="247929" y="208292"/>
                  </a:lnTo>
                  <a:lnTo>
                    <a:pt x="247853" y="207784"/>
                  </a:lnTo>
                  <a:lnTo>
                    <a:pt x="248920" y="208038"/>
                  </a:lnTo>
                  <a:lnTo>
                    <a:pt x="249453" y="208038"/>
                  </a:lnTo>
                  <a:lnTo>
                    <a:pt x="252399" y="211213"/>
                  </a:lnTo>
                  <a:lnTo>
                    <a:pt x="253733" y="211594"/>
                  </a:lnTo>
                  <a:lnTo>
                    <a:pt x="256133" y="212102"/>
                  </a:lnTo>
                  <a:lnTo>
                    <a:pt x="255866" y="210197"/>
                  </a:lnTo>
                  <a:lnTo>
                    <a:pt x="256400" y="209181"/>
                  </a:lnTo>
                  <a:lnTo>
                    <a:pt x="255955" y="207784"/>
                  </a:lnTo>
                  <a:lnTo>
                    <a:pt x="255866" y="207530"/>
                  </a:lnTo>
                  <a:lnTo>
                    <a:pt x="256933" y="207530"/>
                  </a:lnTo>
                  <a:lnTo>
                    <a:pt x="256400" y="207022"/>
                  </a:lnTo>
                  <a:lnTo>
                    <a:pt x="257479" y="207022"/>
                  </a:lnTo>
                  <a:lnTo>
                    <a:pt x="259080" y="209943"/>
                  </a:lnTo>
                  <a:lnTo>
                    <a:pt x="263093" y="212102"/>
                  </a:lnTo>
                  <a:lnTo>
                    <a:pt x="264960" y="214261"/>
                  </a:lnTo>
                  <a:lnTo>
                    <a:pt x="266293" y="212610"/>
                  </a:lnTo>
                  <a:lnTo>
                    <a:pt x="262559" y="207784"/>
                  </a:lnTo>
                  <a:lnTo>
                    <a:pt x="260959" y="207022"/>
                  </a:lnTo>
                  <a:lnTo>
                    <a:pt x="259880" y="206514"/>
                  </a:lnTo>
                  <a:lnTo>
                    <a:pt x="260946" y="206514"/>
                  </a:lnTo>
                  <a:lnTo>
                    <a:pt x="261213" y="206133"/>
                  </a:lnTo>
                  <a:lnTo>
                    <a:pt x="262280" y="206133"/>
                  </a:lnTo>
                  <a:lnTo>
                    <a:pt x="264426" y="207784"/>
                  </a:lnTo>
                  <a:lnTo>
                    <a:pt x="269773" y="210197"/>
                  </a:lnTo>
                  <a:lnTo>
                    <a:pt x="271106" y="213626"/>
                  </a:lnTo>
                  <a:lnTo>
                    <a:pt x="271551" y="210959"/>
                  </a:lnTo>
                  <a:lnTo>
                    <a:pt x="271640" y="209689"/>
                  </a:lnTo>
                  <a:lnTo>
                    <a:pt x="268605" y="206133"/>
                  </a:lnTo>
                  <a:lnTo>
                    <a:pt x="268173" y="205625"/>
                  </a:lnTo>
                  <a:lnTo>
                    <a:pt x="270573" y="205625"/>
                  </a:lnTo>
                  <a:lnTo>
                    <a:pt x="272719" y="207784"/>
                  </a:lnTo>
                  <a:lnTo>
                    <a:pt x="274853" y="211213"/>
                  </a:lnTo>
                  <a:lnTo>
                    <a:pt x="276186" y="214261"/>
                  </a:lnTo>
                  <a:lnTo>
                    <a:pt x="276618" y="211594"/>
                  </a:lnTo>
                  <a:lnTo>
                    <a:pt x="276504" y="207784"/>
                  </a:lnTo>
                  <a:lnTo>
                    <a:pt x="276453" y="207022"/>
                  </a:lnTo>
                  <a:lnTo>
                    <a:pt x="275196" y="205625"/>
                  </a:lnTo>
                  <a:lnTo>
                    <a:pt x="274053" y="204355"/>
                  </a:lnTo>
                  <a:lnTo>
                    <a:pt x="275386" y="204355"/>
                  </a:lnTo>
                  <a:lnTo>
                    <a:pt x="279933" y="207784"/>
                  </a:lnTo>
                  <a:lnTo>
                    <a:pt x="278803" y="209181"/>
                  </a:lnTo>
                  <a:lnTo>
                    <a:pt x="278676" y="209689"/>
                  </a:lnTo>
                  <a:lnTo>
                    <a:pt x="280200" y="214515"/>
                  </a:lnTo>
                  <a:lnTo>
                    <a:pt x="281165" y="213245"/>
                  </a:lnTo>
                  <a:lnTo>
                    <a:pt x="281292" y="212737"/>
                  </a:lnTo>
                  <a:lnTo>
                    <a:pt x="281635" y="207276"/>
                  </a:lnTo>
                  <a:lnTo>
                    <a:pt x="281647" y="205371"/>
                  </a:lnTo>
                  <a:lnTo>
                    <a:pt x="281736" y="205689"/>
                  </a:lnTo>
                  <a:lnTo>
                    <a:pt x="281800" y="204609"/>
                  </a:lnTo>
                  <a:lnTo>
                    <a:pt x="281851" y="206133"/>
                  </a:lnTo>
                  <a:lnTo>
                    <a:pt x="283006" y="210451"/>
                  </a:lnTo>
                  <a:lnTo>
                    <a:pt x="284048" y="217944"/>
                  </a:lnTo>
                  <a:lnTo>
                    <a:pt x="284086" y="226326"/>
                  </a:lnTo>
                  <a:lnTo>
                    <a:pt x="283679" y="231533"/>
                  </a:lnTo>
                  <a:lnTo>
                    <a:pt x="285369" y="226453"/>
                  </a:lnTo>
                  <a:lnTo>
                    <a:pt x="286219" y="220357"/>
                  </a:lnTo>
                  <a:lnTo>
                    <a:pt x="286423" y="214261"/>
                  </a:lnTo>
                  <a:lnTo>
                    <a:pt x="286346" y="205371"/>
                  </a:lnTo>
                  <a:lnTo>
                    <a:pt x="287147" y="205371"/>
                  </a:lnTo>
                  <a:lnTo>
                    <a:pt x="288302" y="212610"/>
                  </a:lnTo>
                  <a:lnTo>
                    <a:pt x="288594" y="217944"/>
                  </a:lnTo>
                  <a:lnTo>
                    <a:pt x="288658" y="220357"/>
                  </a:lnTo>
                  <a:lnTo>
                    <a:pt x="288353" y="226326"/>
                  </a:lnTo>
                  <a:lnTo>
                    <a:pt x="287413" y="232676"/>
                  </a:lnTo>
                  <a:lnTo>
                    <a:pt x="290626" y="227088"/>
                  </a:lnTo>
                  <a:lnTo>
                    <a:pt x="291426" y="218452"/>
                  </a:lnTo>
                  <a:lnTo>
                    <a:pt x="291960" y="208292"/>
                  </a:lnTo>
                  <a:lnTo>
                    <a:pt x="292493" y="209435"/>
                  </a:lnTo>
                  <a:lnTo>
                    <a:pt x="293039" y="210197"/>
                  </a:lnTo>
                  <a:lnTo>
                    <a:pt x="293446" y="210959"/>
                  </a:lnTo>
                  <a:lnTo>
                    <a:pt x="293509" y="212356"/>
                  </a:lnTo>
                  <a:lnTo>
                    <a:pt x="293179" y="217944"/>
                  </a:lnTo>
                  <a:lnTo>
                    <a:pt x="293128" y="218452"/>
                  </a:lnTo>
                  <a:lnTo>
                    <a:pt x="292138" y="225310"/>
                  </a:lnTo>
                  <a:lnTo>
                    <a:pt x="290753" y="231914"/>
                  </a:lnTo>
                  <a:lnTo>
                    <a:pt x="289293" y="238010"/>
                  </a:lnTo>
                  <a:lnTo>
                    <a:pt x="288759" y="238010"/>
                  </a:lnTo>
                  <a:lnTo>
                    <a:pt x="287680" y="238518"/>
                  </a:lnTo>
                  <a:lnTo>
                    <a:pt x="287680" y="235597"/>
                  </a:lnTo>
                  <a:lnTo>
                    <a:pt x="287413" y="234581"/>
                  </a:lnTo>
                  <a:lnTo>
                    <a:pt x="287413" y="233438"/>
                  </a:lnTo>
                  <a:lnTo>
                    <a:pt x="287147" y="232930"/>
                  </a:lnTo>
                  <a:lnTo>
                    <a:pt x="286880" y="233184"/>
                  </a:lnTo>
                  <a:lnTo>
                    <a:pt x="286613" y="233184"/>
                  </a:lnTo>
                  <a:lnTo>
                    <a:pt x="286346" y="233946"/>
                  </a:lnTo>
                  <a:lnTo>
                    <a:pt x="286080" y="235089"/>
                  </a:lnTo>
                  <a:lnTo>
                    <a:pt x="286004" y="236613"/>
                  </a:lnTo>
                  <a:lnTo>
                    <a:pt x="285902" y="237248"/>
                  </a:lnTo>
                  <a:lnTo>
                    <a:pt x="285813" y="239407"/>
                  </a:lnTo>
                  <a:lnTo>
                    <a:pt x="285280" y="239915"/>
                  </a:lnTo>
                  <a:lnTo>
                    <a:pt x="284746" y="239915"/>
                  </a:lnTo>
                  <a:lnTo>
                    <a:pt x="284213" y="240169"/>
                  </a:lnTo>
                  <a:lnTo>
                    <a:pt x="284124" y="238772"/>
                  </a:lnTo>
                  <a:lnTo>
                    <a:pt x="283768" y="237756"/>
                  </a:lnTo>
                  <a:lnTo>
                    <a:pt x="283679" y="236613"/>
                  </a:lnTo>
                  <a:lnTo>
                    <a:pt x="283413" y="236105"/>
                  </a:lnTo>
                  <a:lnTo>
                    <a:pt x="283146" y="236359"/>
                  </a:lnTo>
                  <a:lnTo>
                    <a:pt x="282879" y="236359"/>
                  </a:lnTo>
                  <a:lnTo>
                    <a:pt x="282613" y="237248"/>
                  </a:lnTo>
                  <a:lnTo>
                    <a:pt x="282613" y="240931"/>
                  </a:lnTo>
                  <a:lnTo>
                    <a:pt x="281800" y="241185"/>
                  </a:lnTo>
                  <a:lnTo>
                    <a:pt x="281266" y="241439"/>
                  </a:lnTo>
                  <a:lnTo>
                    <a:pt x="280466" y="241693"/>
                  </a:lnTo>
                  <a:lnTo>
                    <a:pt x="280200" y="240423"/>
                  </a:lnTo>
                  <a:lnTo>
                    <a:pt x="279666" y="238772"/>
                  </a:lnTo>
                  <a:lnTo>
                    <a:pt x="279400" y="239026"/>
                  </a:lnTo>
                  <a:lnTo>
                    <a:pt x="279133" y="239026"/>
                  </a:lnTo>
                  <a:lnTo>
                    <a:pt x="279044" y="239915"/>
                  </a:lnTo>
                  <a:lnTo>
                    <a:pt x="278955" y="240169"/>
                  </a:lnTo>
                  <a:lnTo>
                    <a:pt x="278866" y="242582"/>
                  </a:lnTo>
                  <a:lnTo>
                    <a:pt x="277799" y="243090"/>
                  </a:lnTo>
                  <a:lnTo>
                    <a:pt x="277266" y="243090"/>
                  </a:lnTo>
                  <a:lnTo>
                    <a:pt x="276453" y="239407"/>
                  </a:lnTo>
                  <a:lnTo>
                    <a:pt x="276186" y="238518"/>
                  </a:lnTo>
                  <a:lnTo>
                    <a:pt x="275920" y="238010"/>
                  </a:lnTo>
                  <a:lnTo>
                    <a:pt x="275386" y="238010"/>
                  </a:lnTo>
                  <a:lnTo>
                    <a:pt x="275120" y="238518"/>
                  </a:lnTo>
                  <a:lnTo>
                    <a:pt x="275120" y="243852"/>
                  </a:lnTo>
                  <a:lnTo>
                    <a:pt x="274586" y="244106"/>
                  </a:lnTo>
                  <a:lnTo>
                    <a:pt x="274320" y="244106"/>
                  </a:lnTo>
                  <a:lnTo>
                    <a:pt x="273786" y="244487"/>
                  </a:lnTo>
                  <a:lnTo>
                    <a:pt x="273519" y="244106"/>
                  </a:lnTo>
                  <a:lnTo>
                    <a:pt x="273456" y="243344"/>
                  </a:lnTo>
                  <a:lnTo>
                    <a:pt x="272986" y="241693"/>
                  </a:lnTo>
                  <a:lnTo>
                    <a:pt x="271640" y="239661"/>
                  </a:lnTo>
                  <a:lnTo>
                    <a:pt x="271106" y="240169"/>
                  </a:lnTo>
                  <a:lnTo>
                    <a:pt x="271195" y="240677"/>
                  </a:lnTo>
                  <a:lnTo>
                    <a:pt x="271373" y="241185"/>
                  </a:lnTo>
                  <a:lnTo>
                    <a:pt x="271462" y="243090"/>
                  </a:lnTo>
                  <a:lnTo>
                    <a:pt x="271780" y="244106"/>
                  </a:lnTo>
                  <a:lnTo>
                    <a:pt x="271907" y="244741"/>
                  </a:lnTo>
                  <a:lnTo>
                    <a:pt x="272173" y="244995"/>
                  </a:lnTo>
                  <a:lnTo>
                    <a:pt x="271640" y="245249"/>
                  </a:lnTo>
                  <a:lnTo>
                    <a:pt x="271373" y="245249"/>
                  </a:lnTo>
                  <a:lnTo>
                    <a:pt x="270840" y="245503"/>
                  </a:lnTo>
                  <a:lnTo>
                    <a:pt x="270306" y="243344"/>
                  </a:lnTo>
                  <a:lnTo>
                    <a:pt x="268973" y="241439"/>
                  </a:lnTo>
                  <a:lnTo>
                    <a:pt x="268706" y="241693"/>
                  </a:lnTo>
                  <a:lnTo>
                    <a:pt x="268439" y="241693"/>
                  </a:lnTo>
                  <a:lnTo>
                    <a:pt x="268490" y="244995"/>
                  </a:lnTo>
                  <a:lnTo>
                    <a:pt x="268706" y="246011"/>
                  </a:lnTo>
                  <a:lnTo>
                    <a:pt x="267906" y="246265"/>
                  </a:lnTo>
                  <a:lnTo>
                    <a:pt x="267373" y="246519"/>
                  </a:lnTo>
                  <a:lnTo>
                    <a:pt x="266560" y="246773"/>
                  </a:lnTo>
                  <a:lnTo>
                    <a:pt x="266560" y="246265"/>
                  </a:lnTo>
                  <a:lnTo>
                    <a:pt x="266293" y="245757"/>
                  </a:lnTo>
                  <a:lnTo>
                    <a:pt x="266166" y="244995"/>
                  </a:lnTo>
                  <a:lnTo>
                    <a:pt x="265760" y="243344"/>
                  </a:lnTo>
                  <a:lnTo>
                    <a:pt x="264960" y="241693"/>
                  </a:lnTo>
                  <a:lnTo>
                    <a:pt x="263893" y="242328"/>
                  </a:lnTo>
                  <a:lnTo>
                    <a:pt x="263994" y="244487"/>
                  </a:lnTo>
                  <a:lnTo>
                    <a:pt x="264426" y="246265"/>
                  </a:lnTo>
                  <a:lnTo>
                    <a:pt x="264693" y="246519"/>
                  </a:lnTo>
                  <a:lnTo>
                    <a:pt x="264693" y="247408"/>
                  </a:lnTo>
                  <a:lnTo>
                    <a:pt x="264160" y="247408"/>
                  </a:lnTo>
                  <a:lnTo>
                    <a:pt x="263359" y="247662"/>
                  </a:lnTo>
                  <a:lnTo>
                    <a:pt x="262864" y="247904"/>
                  </a:lnTo>
                  <a:lnTo>
                    <a:pt x="262826" y="247408"/>
                  </a:lnTo>
                  <a:lnTo>
                    <a:pt x="262559" y="246519"/>
                  </a:lnTo>
                  <a:lnTo>
                    <a:pt x="262280" y="246011"/>
                  </a:lnTo>
                  <a:lnTo>
                    <a:pt x="261480" y="244106"/>
                  </a:lnTo>
                  <a:lnTo>
                    <a:pt x="260680" y="243090"/>
                  </a:lnTo>
                  <a:lnTo>
                    <a:pt x="260146" y="243344"/>
                  </a:lnTo>
                  <a:lnTo>
                    <a:pt x="259880" y="243598"/>
                  </a:lnTo>
                  <a:lnTo>
                    <a:pt x="260146" y="245249"/>
                  </a:lnTo>
                  <a:lnTo>
                    <a:pt x="261086" y="247154"/>
                  </a:lnTo>
                  <a:lnTo>
                    <a:pt x="261213" y="247916"/>
                  </a:lnTo>
                  <a:lnTo>
                    <a:pt x="261480" y="248170"/>
                  </a:lnTo>
                  <a:lnTo>
                    <a:pt x="262013" y="249186"/>
                  </a:lnTo>
                  <a:lnTo>
                    <a:pt x="262559" y="249821"/>
                  </a:lnTo>
                  <a:lnTo>
                    <a:pt x="262826" y="249821"/>
                  </a:lnTo>
                  <a:lnTo>
                    <a:pt x="263093" y="249567"/>
                  </a:lnTo>
                  <a:lnTo>
                    <a:pt x="263029" y="248678"/>
                  </a:lnTo>
                  <a:lnTo>
                    <a:pt x="262890" y="248170"/>
                  </a:lnTo>
                  <a:lnTo>
                    <a:pt x="262864" y="247916"/>
                  </a:lnTo>
                  <a:lnTo>
                    <a:pt x="264960" y="247916"/>
                  </a:lnTo>
                  <a:lnTo>
                    <a:pt x="265493" y="248932"/>
                  </a:lnTo>
                  <a:lnTo>
                    <a:pt x="266026" y="249821"/>
                  </a:lnTo>
                  <a:lnTo>
                    <a:pt x="266293" y="249567"/>
                  </a:lnTo>
                  <a:lnTo>
                    <a:pt x="266560" y="249567"/>
                  </a:lnTo>
                  <a:lnTo>
                    <a:pt x="266750" y="248932"/>
                  </a:lnTo>
                  <a:lnTo>
                    <a:pt x="266623" y="247916"/>
                  </a:lnTo>
                  <a:lnTo>
                    <a:pt x="266560" y="247662"/>
                  </a:lnTo>
                  <a:lnTo>
                    <a:pt x="267373" y="247408"/>
                  </a:lnTo>
                  <a:lnTo>
                    <a:pt x="268173" y="247408"/>
                  </a:lnTo>
                  <a:lnTo>
                    <a:pt x="268973" y="247154"/>
                  </a:lnTo>
                  <a:lnTo>
                    <a:pt x="269138" y="247916"/>
                  </a:lnTo>
                  <a:lnTo>
                    <a:pt x="269240" y="249821"/>
                  </a:lnTo>
                  <a:lnTo>
                    <a:pt x="271640" y="248678"/>
                  </a:lnTo>
                  <a:lnTo>
                    <a:pt x="271538" y="247662"/>
                  </a:lnTo>
                  <a:lnTo>
                    <a:pt x="271449" y="247154"/>
                  </a:lnTo>
                  <a:lnTo>
                    <a:pt x="271373" y="246773"/>
                  </a:lnTo>
                  <a:lnTo>
                    <a:pt x="271640" y="246773"/>
                  </a:lnTo>
                  <a:lnTo>
                    <a:pt x="272173" y="246519"/>
                  </a:lnTo>
                  <a:lnTo>
                    <a:pt x="272719" y="246519"/>
                  </a:lnTo>
                  <a:lnTo>
                    <a:pt x="273786" y="248170"/>
                  </a:lnTo>
                  <a:lnTo>
                    <a:pt x="274053" y="248170"/>
                  </a:lnTo>
                  <a:lnTo>
                    <a:pt x="274320" y="247916"/>
                  </a:lnTo>
                  <a:lnTo>
                    <a:pt x="274243" y="247154"/>
                  </a:lnTo>
                  <a:lnTo>
                    <a:pt x="274053" y="246519"/>
                  </a:lnTo>
                  <a:lnTo>
                    <a:pt x="274053" y="246265"/>
                  </a:lnTo>
                  <a:lnTo>
                    <a:pt x="274586" y="246011"/>
                  </a:lnTo>
                  <a:lnTo>
                    <a:pt x="275386" y="246011"/>
                  </a:lnTo>
                  <a:lnTo>
                    <a:pt x="275653" y="246265"/>
                  </a:lnTo>
                  <a:lnTo>
                    <a:pt x="275653" y="246773"/>
                  </a:lnTo>
                  <a:lnTo>
                    <a:pt x="275920" y="247154"/>
                  </a:lnTo>
                  <a:lnTo>
                    <a:pt x="275920" y="247916"/>
                  </a:lnTo>
                  <a:lnTo>
                    <a:pt x="276186" y="248424"/>
                  </a:lnTo>
                  <a:lnTo>
                    <a:pt x="276987" y="248424"/>
                  </a:lnTo>
                  <a:lnTo>
                    <a:pt x="277063" y="247408"/>
                  </a:lnTo>
                  <a:lnTo>
                    <a:pt x="277152" y="247154"/>
                  </a:lnTo>
                  <a:lnTo>
                    <a:pt x="277266" y="246011"/>
                  </a:lnTo>
                  <a:lnTo>
                    <a:pt x="277266" y="245757"/>
                  </a:lnTo>
                  <a:lnTo>
                    <a:pt x="277799" y="245503"/>
                  </a:lnTo>
                  <a:lnTo>
                    <a:pt x="278599" y="245503"/>
                  </a:lnTo>
                  <a:lnTo>
                    <a:pt x="279133" y="245249"/>
                  </a:lnTo>
                  <a:lnTo>
                    <a:pt x="279806" y="246519"/>
                  </a:lnTo>
                  <a:lnTo>
                    <a:pt x="279882" y="247154"/>
                  </a:lnTo>
                  <a:lnTo>
                    <a:pt x="278942" y="254076"/>
                  </a:lnTo>
                  <a:lnTo>
                    <a:pt x="280466" y="250329"/>
                  </a:lnTo>
                  <a:lnTo>
                    <a:pt x="280695" y="248932"/>
                  </a:lnTo>
                  <a:lnTo>
                    <a:pt x="280733" y="244995"/>
                  </a:lnTo>
                  <a:lnTo>
                    <a:pt x="281533" y="244741"/>
                  </a:lnTo>
                  <a:lnTo>
                    <a:pt x="282079" y="244487"/>
                  </a:lnTo>
                  <a:lnTo>
                    <a:pt x="282879" y="244106"/>
                  </a:lnTo>
                  <a:lnTo>
                    <a:pt x="282765" y="248170"/>
                  </a:lnTo>
                  <a:lnTo>
                    <a:pt x="281266" y="251345"/>
                  </a:lnTo>
                  <a:lnTo>
                    <a:pt x="281533" y="255155"/>
                  </a:lnTo>
                  <a:lnTo>
                    <a:pt x="284746" y="250837"/>
                  </a:lnTo>
                  <a:lnTo>
                    <a:pt x="284632" y="246265"/>
                  </a:lnTo>
                  <a:lnTo>
                    <a:pt x="284530" y="245249"/>
                  </a:lnTo>
                  <a:lnTo>
                    <a:pt x="284480" y="243852"/>
                  </a:lnTo>
                  <a:lnTo>
                    <a:pt x="285013" y="243852"/>
                  </a:lnTo>
                  <a:lnTo>
                    <a:pt x="285546" y="243598"/>
                  </a:lnTo>
                  <a:lnTo>
                    <a:pt x="286346" y="243344"/>
                  </a:lnTo>
                  <a:lnTo>
                    <a:pt x="286448" y="244741"/>
                  </a:lnTo>
                  <a:lnTo>
                    <a:pt x="286702" y="246265"/>
                  </a:lnTo>
                  <a:lnTo>
                    <a:pt x="286816" y="247662"/>
                  </a:lnTo>
                  <a:lnTo>
                    <a:pt x="285813" y="251599"/>
                  </a:lnTo>
                  <a:lnTo>
                    <a:pt x="288493" y="249186"/>
                  </a:lnTo>
                  <a:lnTo>
                    <a:pt x="288759" y="247154"/>
                  </a:lnTo>
                  <a:lnTo>
                    <a:pt x="289483" y="243344"/>
                  </a:lnTo>
                  <a:lnTo>
                    <a:pt x="289534" y="243090"/>
                  </a:lnTo>
                  <a:lnTo>
                    <a:pt x="289801" y="241693"/>
                  </a:lnTo>
                  <a:lnTo>
                    <a:pt x="290093" y="240169"/>
                  </a:lnTo>
                  <a:lnTo>
                    <a:pt x="291693" y="240169"/>
                  </a:lnTo>
                  <a:lnTo>
                    <a:pt x="290626" y="249821"/>
                  </a:lnTo>
                  <a:lnTo>
                    <a:pt x="292493" y="247916"/>
                  </a:lnTo>
                  <a:lnTo>
                    <a:pt x="293839" y="244106"/>
                  </a:lnTo>
                  <a:lnTo>
                    <a:pt x="294347" y="238518"/>
                  </a:lnTo>
                  <a:lnTo>
                    <a:pt x="294373" y="238264"/>
                  </a:lnTo>
                  <a:lnTo>
                    <a:pt x="295173" y="238772"/>
                  </a:lnTo>
                  <a:lnTo>
                    <a:pt x="295262" y="239407"/>
                  </a:lnTo>
                  <a:lnTo>
                    <a:pt x="295351" y="241439"/>
                  </a:lnTo>
                  <a:lnTo>
                    <a:pt x="294906" y="244995"/>
                  </a:lnTo>
                  <a:lnTo>
                    <a:pt x="295973" y="245249"/>
                  </a:lnTo>
                  <a:lnTo>
                    <a:pt x="296049" y="243598"/>
                  </a:lnTo>
                  <a:lnTo>
                    <a:pt x="297040" y="240169"/>
                  </a:lnTo>
                  <a:lnTo>
                    <a:pt x="299453" y="247408"/>
                  </a:lnTo>
                  <a:lnTo>
                    <a:pt x="302044" y="254076"/>
                  </a:lnTo>
                  <a:lnTo>
                    <a:pt x="302171" y="255663"/>
                  </a:lnTo>
                  <a:lnTo>
                    <a:pt x="302387" y="262013"/>
                  </a:lnTo>
                  <a:lnTo>
                    <a:pt x="300786" y="263664"/>
                  </a:lnTo>
                  <a:lnTo>
                    <a:pt x="301320" y="260235"/>
                  </a:lnTo>
                  <a:lnTo>
                    <a:pt x="299986" y="255409"/>
                  </a:lnTo>
                  <a:lnTo>
                    <a:pt x="297307" y="250329"/>
                  </a:lnTo>
                  <a:lnTo>
                    <a:pt x="298157" y="255917"/>
                  </a:lnTo>
                  <a:lnTo>
                    <a:pt x="298919" y="261505"/>
                  </a:lnTo>
                  <a:lnTo>
                    <a:pt x="298919" y="265823"/>
                  </a:lnTo>
                  <a:lnTo>
                    <a:pt x="298653" y="266077"/>
                  </a:lnTo>
                  <a:lnTo>
                    <a:pt x="298119" y="266331"/>
                  </a:lnTo>
                  <a:lnTo>
                    <a:pt x="298119" y="266585"/>
                  </a:lnTo>
                  <a:lnTo>
                    <a:pt x="297853" y="263410"/>
                  </a:lnTo>
                  <a:lnTo>
                    <a:pt x="296506" y="259346"/>
                  </a:lnTo>
                  <a:lnTo>
                    <a:pt x="294373" y="255409"/>
                  </a:lnTo>
                  <a:lnTo>
                    <a:pt x="295173" y="259727"/>
                  </a:lnTo>
                  <a:lnTo>
                    <a:pt x="295706" y="264426"/>
                  </a:lnTo>
                  <a:lnTo>
                    <a:pt x="295973" y="268490"/>
                  </a:lnTo>
                  <a:lnTo>
                    <a:pt x="295440" y="268998"/>
                  </a:lnTo>
                  <a:lnTo>
                    <a:pt x="294906" y="269252"/>
                  </a:lnTo>
                  <a:lnTo>
                    <a:pt x="294373" y="269887"/>
                  </a:lnTo>
                  <a:lnTo>
                    <a:pt x="294271" y="266585"/>
                  </a:lnTo>
                  <a:lnTo>
                    <a:pt x="293039" y="263410"/>
                  </a:lnTo>
                  <a:lnTo>
                    <a:pt x="291160" y="259727"/>
                  </a:lnTo>
                  <a:lnTo>
                    <a:pt x="292227" y="267982"/>
                  </a:lnTo>
                  <a:lnTo>
                    <a:pt x="292493" y="271665"/>
                  </a:lnTo>
                  <a:lnTo>
                    <a:pt x="291693" y="272173"/>
                  </a:lnTo>
                  <a:lnTo>
                    <a:pt x="290360" y="273570"/>
                  </a:lnTo>
                  <a:lnTo>
                    <a:pt x="289826" y="271157"/>
                  </a:lnTo>
                  <a:lnTo>
                    <a:pt x="289026" y="268744"/>
                  </a:lnTo>
                  <a:lnTo>
                    <a:pt x="287680" y="266331"/>
                  </a:lnTo>
                  <a:lnTo>
                    <a:pt x="288175" y="268998"/>
                  </a:lnTo>
                  <a:lnTo>
                    <a:pt x="288759" y="274967"/>
                  </a:lnTo>
                  <a:lnTo>
                    <a:pt x="287959" y="275475"/>
                  </a:lnTo>
                  <a:lnTo>
                    <a:pt x="287147" y="276237"/>
                  </a:lnTo>
                  <a:lnTo>
                    <a:pt x="286346" y="276745"/>
                  </a:lnTo>
                  <a:lnTo>
                    <a:pt x="285813" y="275221"/>
                  </a:lnTo>
                  <a:lnTo>
                    <a:pt x="285280" y="273316"/>
                  </a:lnTo>
                  <a:lnTo>
                    <a:pt x="284213" y="271411"/>
                  </a:lnTo>
                  <a:lnTo>
                    <a:pt x="285013" y="277888"/>
                  </a:lnTo>
                  <a:lnTo>
                    <a:pt x="284480" y="278396"/>
                  </a:lnTo>
                  <a:lnTo>
                    <a:pt x="283679" y="278904"/>
                  </a:lnTo>
                  <a:lnTo>
                    <a:pt x="283146" y="279412"/>
                  </a:lnTo>
                  <a:lnTo>
                    <a:pt x="282613" y="278142"/>
                  </a:lnTo>
                  <a:lnTo>
                    <a:pt x="282067" y="276491"/>
                  </a:lnTo>
                  <a:lnTo>
                    <a:pt x="281266" y="275221"/>
                  </a:lnTo>
                  <a:lnTo>
                    <a:pt x="281571" y="276999"/>
                  </a:lnTo>
                  <a:lnTo>
                    <a:pt x="282067" y="280276"/>
                  </a:lnTo>
                  <a:lnTo>
                    <a:pt x="279933" y="282079"/>
                  </a:lnTo>
                  <a:lnTo>
                    <a:pt x="277266" y="283984"/>
                  </a:lnTo>
                  <a:lnTo>
                    <a:pt x="274853" y="286143"/>
                  </a:lnTo>
                  <a:lnTo>
                    <a:pt x="284645" y="280047"/>
                  </a:lnTo>
                  <a:lnTo>
                    <a:pt x="285661" y="279412"/>
                  </a:lnTo>
                  <a:lnTo>
                    <a:pt x="289941" y="276745"/>
                  </a:lnTo>
                  <a:lnTo>
                    <a:pt x="295046" y="273570"/>
                  </a:lnTo>
                  <a:lnTo>
                    <a:pt x="300964" y="269887"/>
                  </a:lnTo>
                  <a:lnTo>
                    <a:pt x="302387" y="268998"/>
                  </a:lnTo>
                  <a:lnTo>
                    <a:pt x="302120" y="270649"/>
                  </a:lnTo>
                  <a:lnTo>
                    <a:pt x="301586" y="272554"/>
                  </a:lnTo>
                  <a:lnTo>
                    <a:pt x="300786" y="274967"/>
                  </a:lnTo>
                  <a:lnTo>
                    <a:pt x="300253" y="273824"/>
                  </a:lnTo>
                  <a:lnTo>
                    <a:pt x="299186" y="272173"/>
                  </a:lnTo>
                  <a:lnTo>
                    <a:pt x="299453" y="273570"/>
                  </a:lnTo>
                  <a:lnTo>
                    <a:pt x="299986" y="274967"/>
                  </a:lnTo>
                  <a:lnTo>
                    <a:pt x="300037" y="275221"/>
                  </a:lnTo>
                  <a:lnTo>
                    <a:pt x="300151" y="276491"/>
                  </a:lnTo>
                  <a:lnTo>
                    <a:pt x="299720" y="277634"/>
                  </a:lnTo>
                  <a:lnTo>
                    <a:pt x="298119" y="280301"/>
                  </a:lnTo>
                  <a:lnTo>
                    <a:pt x="297040" y="278142"/>
                  </a:lnTo>
                  <a:lnTo>
                    <a:pt x="296240" y="276999"/>
                  </a:lnTo>
                  <a:lnTo>
                    <a:pt x="296773" y="278650"/>
                  </a:lnTo>
                  <a:lnTo>
                    <a:pt x="297040" y="280301"/>
                  </a:lnTo>
                  <a:lnTo>
                    <a:pt x="297573" y="281571"/>
                  </a:lnTo>
                  <a:lnTo>
                    <a:pt x="297040" y="282714"/>
                  </a:lnTo>
                  <a:lnTo>
                    <a:pt x="296240" y="283730"/>
                  </a:lnTo>
                  <a:lnTo>
                    <a:pt x="295706" y="284746"/>
                  </a:lnTo>
                  <a:lnTo>
                    <a:pt x="295173" y="283730"/>
                  </a:lnTo>
                  <a:lnTo>
                    <a:pt x="294640" y="282968"/>
                  </a:lnTo>
                  <a:lnTo>
                    <a:pt x="294106" y="281825"/>
                  </a:lnTo>
                  <a:lnTo>
                    <a:pt x="294373" y="283476"/>
                  </a:lnTo>
                  <a:lnTo>
                    <a:pt x="294906" y="286143"/>
                  </a:lnTo>
                  <a:lnTo>
                    <a:pt x="292493" y="290207"/>
                  </a:lnTo>
                  <a:lnTo>
                    <a:pt x="292227" y="289064"/>
                  </a:lnTo>
                  <a:lnTo>
                    <a:pt x="291960" y="288302"/>
                  </a:lnTo>
                  <a:lnTo>
                    <a:pt x="291160" y="287159"/>
                  </a:lnTo>
                  <a:lnTo>
                    <a:pt x="291960" y="291223"/>
                  </a:lnTo>
                  <a:lnTo>
                    <a:pt x="292493" y="290969"/>
                  </a:lnTo>
                  <a:lnTo>
                    <a:pt x="292493" y="290715"/>
                  </a:lnTo>
                  <a:lnTo>
                    <a:pt x="292874" y="290207"/>
                  </a:lnTo>
                  <a:lnTo>
                    <a:pt x="309079" y="263918"/>
                  </a:lnTo>
                  <a:lnTo>
                    <a:pt x="309245" y="263664"/>
                  </a:lnTo>
                  <a:lnTo>
                    <a:pt x="314159" y="255917"/>
                  </a:lnTo>
                  <a:close/>
                </a:path>
                <a:path w="479425" h="329564">
                  <a:moveTo>
                    <a:pt x="371906" y="41973"/>
                  </a:moveTo>
                  <a:lnTo>
                    <a:pt x="371640" y="41706"/>
                  </a:lnTo>
                  <a:lnTo>
                    <a:pt x="367626" y="36626"/>
                  </a:lnTo>
                  <a:lnTo>
                    <a:pt x="367360" y="36093"/>
                  </a:lnTo>
                  <a:lnTo>
                    <a:pt x="366826" y="36093"/>
                  </a:lnTo>
                  <a:lnTo>
                    <a:pt x="366560" y="36360"/>
                  </a:lnTo>
                  <a:lnTo>
                    <a:pt x="365493" y="37160"/>
                  </a:lnTo>
                  <a:lnTo>
                    <a:pt x="364959" y="37426"/>
                  </a:lnTo>
                  <a:lnTo>
                    <a:pt x="364959" y="37960"/>
                  </a:lnTo>
                  <a:lnTo>
                    <a:pt x="365226" y="38227"/>
                  </a:lnTo>
                  <a:lnTo>
                    <a:pt x="369506" y="43307"/>
                  </a:lnTo>
                  <a:lnTo>
                    <a:pt x="369773" y="43840"/>
                  </a:lnTo>
                  <a:lnTo>
                    <a:pt x="370306" y="43840"/>
                  </a:lnTo>
                  <a:lnTo>
                    <a:pt x="370573" y="43573"/>
                  </a:lnTo>
                  <a:lnTo>
                    <a:pt x="371640" y="42773"/>
                  </a:lnTo>
                  <a:lnTo>
                    <a:pt x="371906" y="42506"/>
                  </a:lnTo>
                  <a:lnTo>
                    <a:pt x="371906" y="41973"/>
                  </a:lnTo>
                  <a:close/>
                </a:path>
                <a:path w="479425" h="329564">
                  <a:moveTo>
                    <a:pt x="372173" y="52933"/>
                  </a:moveTo>
                  <a:lnTo>
                    <a:pt x="371373" y="51333"/>
                  </a:lnTo>
                  <a:lnTo>
                    <a:pt x="370573" y="49999"/>
                  </a:lnTo>
                  <a:lnTo>
                    <a:pt x="369506" y="49187"/>
                  </a:lnTo>
                  <a:lnTo>
                    <a:pt x="368427" y="49720"/>
                  </a:lnTo>
                  <a:lnTo>
                    <a:pt x="368427" y="51066"/>
                  </a:lnTo>
                  <a:lnTo>
                    <a:pt x="369239" y="52400"/>
                  </a:lnTo>
                  <a:lnTo>
                    <a:pt x="370039" y="54000"/>
                  </a:lnTo>
                  <a:lnTo>
                    <a:pt x="371106" y="54800"/>
                  </a:lnTo>
                  <a:lnTo>
                    <a:pt x="372173" y="54267"/>
                  </a:lnTo>
                  <a:lnTo>
                    <a:pt x="372173" y="52933"/>
                  </a:lnTo>
                  <a:close/>
                </a:path>
                <a:path w="479425" h="329564">
                  <a:moveTo>
                    <a:pt x="380593" y="10668"/>
                  </a:moveTo>
                  <a:lnTo>
                    <a:pt x="380466" y="0"/>
                  </a:lnTo>
                  <a:lnTo>
                    <a:pt x="378053" y="0"/>
                  </a:lnTo>
                  <a:lnTo>
                    <a:pt x="378040" y="4000"/>
                  </a:lnTo>
                  <a:lnTo>
                    <a:pt x="377837" y="9855"/>
                  </a:lnTo>
                  <a:lnTo>
                    <a:pt x="376809" y="24307"/>
                  </a:lnTo>
                  <a:lnTo>
                    <a:pt x="376491" y="31280"/>
                  </a:lnTo>
                  <a:lnTo>
                    <a:pt x="376453" y="35026"/>
                  </a:lnTo>
                  <a:lnTo>
                    <a:pt x="378853" y="32613"/>
                  </a:lnTo>
                  <a:lnTo>
                    <a:pt x="378853" y="31280"/>
                  </a:lnTo>
                  <a:lnTo>
                    <a:pt x="379666" y="24041"/>
                  </a:lnTo>
                  <a:lnTo>
                    <a:pt x="380263" y="17437"/>
                  </a:lnTo>
                  <a:lnTo>
                    <a:pt x="380593" y="10668"/>
                  </a:lnTo>
                  <a:close/>
                </a:path>
                <a:path w="479425" h="329564">
                  <a:moveTo>
                    <a:pt x="381800" y="44373"/>
                  </a:moveTo>
                  <a:lnTo>
                    <a:pt x="381000" y="41173"/>
                  </a:lnTo>
                  <a:lnTo>
                    <a:pt x="380466" y="38227"/>
                  </a:lnTo>
                  <a:lnTo>
                    <a:pt x="378053" y="36093"/>
                  </a:lnTo>
                  <a:lnTo>
                    <a:pt x="376186" y="36360"/>
                  </a:lnTo>
                  <a:lnTo>
                    <a:pt x="374040" y="36893"/>
                  </a:lnTo>
                  <a:lnTo>
                    <a:pt x="372973" y="39560"/>
                  </a:lnTo>
                  <a:lnTo>
                    <a:pt x="373507" y="42773"/>
                  </a:lnTo>
                  <a:lnTo>
                    <a:pt x="374319" y="45986"/>
                  </a:lnTo>
                  <a:lnTo>
                    <a:pt x="376453" y="47853"/>
                  </a:lnTo>
                  <a:lnTo>
                    <a:pt x="378587" y="47586"/>
                  </a:lnTo>
                  <a:lnTo>
                    <a:pt x="380466" y="47053"/>
                  </a:lnTo>
                  <a:lnTo>
                    <a:pt x="381800" y="44373"/>
                  </a:lnTo>
                  <a:close/>
                </a:path>
                <a:path w="479425" h="329564">
                  <a:moveTo>
                    <a:pt x="386346" y="83413"/>
                  </a:moveTo>
                  <a:lnTo>
                    <a:pt x="380199" y="48120"/>
                  </a:lnTo>
                  <a:lnTo>
                    <a:pt x="378587" y="48920"/>
                  </a:lnTo>
                  <a:lnTo>
                    <a:pt x="379666" y="54000"/>
                  </a:lnTo>
                  <a:lnTo>
                    <a:pt x="380809" y="60007"/>
                  </a:lnTo>
                  <a:lnTo>
                    <a:pt x="381571" y="66370"/>
                  </a:lnTo>
                  <a:lnTo>
                    <a:pt x="382181" y="73025"/>
                  </a:lnTo>
                  <a:lnTo>
                    <a:pt x="382866" y="79933"/>
                  </a:lnTo>
                  <a:lnTo>
                    <a:pt x="383133" y="83680"/>
                  </a:lnTo>
                  <a:lnTo>
                    <a:pt x="386346" y="83413"/>
                  </a:lnTo>
                  <a:close/>
                </a:path>
                <a:path w="479425" h="329564">
                  <a:moveTo>
                    <a:pt x="392760" y="77266"/>
                  </a:moveTo>
                  <a:lnTo>
                    <a:pt x="392493" y="76733"/>
                  </a:lnTo>
                  <a:lnTo>
                    <a:pt x="391426" y="76733"/>
                  </a:lnTo>
                  <a:lnTo>
                    <a:pt x="391160" y="77266"/>
                  </a:lnTo>
                  <a:lnTo>
                    <a:pt x="391160" y="78333"/>
                  </a:lnTo>
                  <a:lnTo>
                    <a:pt x="391426" y="78867"/>
                  </a:lnTo>
                  <a:lnTo>
                    <a:pt x="392493" y="78867"/>
                  </a:lnTo>
                  <a:lnTo>
                    <a:pt x="392760" y="78333"/>
                  </a:lnTo>
                  <a:lnTo>
                    <a:pt x="392760" y="77266"/>
                  </a:lnTo>
                  <a:close/>
                </a:path>
                <a:path w="479425" h="329564">
                  <a:moveTo>
                    <a:pt x="396773" y="56413"/>
                  </a:moveTo>
                  <a:lnTo>
                    <a:pt x="396506" y="55067"/>
                  </a:lnTo>
                  <a:lnTo>
                    <a:pt x="395973" y="53733"/>
                  </a:lnTo>
                  <a:lnTo>
                    <a:pt x="395173" y="52400"/>
                  </a:lnTo>
                  <a:lnTo>
                    <a:pt x="394093" y="51333"/>
                  </a:lnTo>
                  <a:lnTo>
                    <a:pt x="393026" y="51866"/>
                  </a:lnTo>
                  <a:lnTo>
                    <a:pt x="393026" y="53467"/>
                  </a:lnTo>
                  <a:lnTo>
                    <a:pt x="393827" y="54800"/>
                  </a:lnTo>
                  <a:lnTo>
                    <a:pt x="394360" y="56146"/>
                  </a:lnTo>
                  <a:lnTo>
                    <a:pt x="395439" y="57213"/>
                  </a:lnTo>
                  <a:lnTo>
                    <a:pt x="395973" y="56680"/>
                  </a:lnTo>
                  <a:lnTo>
                    <a:pt x="396773" y="56413"/>
                  </a:lnTo>
                  <a:close/>
                </a:path>
                <a:path w="479425" h="329564">
                  <a:moveTo>
                    <a:pt x="408266" y="51066"/>
                  </a:moveTo>
                  <a:lnTo>
                    <a:pt x="408000" y="49999"/>
                  </a:lnTo>
                  <a:lnTo>
                    <a:pt x="406133" y="51066"/>
                  </a:lnTo>
                  <a:lnTo>
                    <a:pt x="405066" y="53467"/>
                  </a:lnTo>
                  <a:lnTo>
                    <a:pt x="403720" y="49999"/>
                  </a:lnTo>
                  <a:lnTo>
                    <a:pt x="401586" y="49187"/>
                  </a:lnTo>
                  <a:lnTo>
                    <a:pt x="401421" y="49999"/>
                  </a:lnTo>
                  <a:lnTo>
                    <a:pt x="401358" y="51066"/>
                  </a:lnTo>
                  <a:lnTo>
                    <a:pt x="401853" y="57480"/>
                  </a:lnTo>
                  <a:lnTo>
                    <a:pt x="402120" y="59080"/>
                  </a:lnTo>
                  <a:lnTo>
                    <a:pt x="403720" y="59080"/>
                  </a:lnTo>
                  <a:lnTo>
                    <a:pt x="405599" y="55346"/>
                  </a:lnTo>
                  <a:lnTo>
                    <a:pt x="403987" y="65773"/>
                  </a:lnTo>
                  <a:lnTo>
                    <a:pt x="405066" y="70319"/>
                  </a:lnTo>
                  <a:lnTo>
                    <a:pt x="405866" y="67373"/>
                  </a:lnTo>
                  <a:lnTo>
                    <a:pt x="406933" y="65773"/>
                  </a:lnTo>
                  <a:lnTo>
                    <a:pt x="407416" y="55346"/>
                  </a:lnTo>
                  <a:lnTo>
                    <a:pt x="407466" y="54267"/>
                  </a:lnTo>
                  <a:lnTo>
                    <a:pt x="407670" y="53467"/>
                  </a:lnTo>
                  <a:lnTo>
                    <a:pt x="408266" y="51066"/>
                  </a:lnTo>
                  <a:close/>
                </a:path>
                <a:path w="479425" h="329564">
                  <a:moveTo>
                    <a:pt x="423913" y="44081"/>
                  </a:moveTo>
                  <a:lnTo>
                    <a:pt x="423049" y="43776"/>
                  </a:lnTo>
                  <a:lnTo>
                    <a:pt x="420039" y="48653"/>
                  </a:lnTo>
                  <a:lnTo>
                    <a:pt x="418693" y="47853"/>
                  </a:lnTo>
                  <a:lnTo>
                    <a:pt x="419569" y="45453"/>
                  </a:lnTo>
                  <a:lnTo>
                    <a:pt x="420839" y="41973"/>
                  </a:lnTo>
                  <a:lnTo>
                    <a:pt x="421906" y="37693"/>
                  </a:lnTo>
                  <a:lnTo>
                    <a:pt x="417093" y="45453"/>
                  </a:lnTo>
                  <a:lnTo>
                    <a:pt x="415759" y="44107"/>
                  </a:lnTo>
                  <a:lnTo>
                    <a:pt x="414693" y="44373"/>
                  </a:lnTo>
                  <a:lnTo>
                    <a:pt x="413880" y="46786"/>
                  </a:lnTo>
                  <a:lnTo>
                    <a:pt x="412013" y="51866"/>
                  </a:lnTo>
                  <a:lnTo>
                    <a:pt x="410946" y="57213"/>
                  </a:lnTo>
                  <a:lnTo>
                    <a:pt x="410679" y="62293"/>
                  </a:lnTo>
                  <a:lnTo>
                    <a:pt x="411213" y="64693"/>
                  </a:lnTo>
                  <a:lnTo>
                    <a:pt x="412013" y="64160"/>
                  </a:lnTo>
                  <a:lnTo>
                    <a:pt x="413080" y="60960"/>
                  </a:lnTo>
                  <a:lnTo>
                    <a:pt x="414413" y="54000"/>
                  </a:lnTo>
                  <a:lnTo>
                    <a:pt x="415759" y="57746"/>
                  </a:lnTo>
                  <a:lnTo>
                    <a:pt x="418693" y="56680"/>
                  </a:lnTo>
                  <a:lnTo>
                    <a:pt x="420839" y="54000"/>
                  </a:lnTo>
                  <a:lnTo>
                    <a:pt x="422973" y="51333"/>
                  </a:lnTo>
                  <a:lnTo>
                    <a:pt x="423367" y="48653"/>
                  </a:lnTo>
                  <a:lnTo>
                    <a:pt x="423570" y="47345"/>
                  </a:lnTo>
                  <a:lnTo>
                    <a:pt x="423913" y="44081"/>
                  </a:lnTo>
                  <a:close/>
                </a:path>
                <a:path w="479425" h="329564">
                  <a:moveTo>
                    <a:pt x="443293" y="32080"/>
                  </a:moveTo>
                  <a:lnTo>
                    <a:pt x="441769" y="30746"/>
                  </a:lnTo>
                  <a:lnTo>
                    <a:pt x="441159" y="30213"/>
                  </a:lnTo>
                  <a:lnTo>
                    <a:pt x="437146" y="29133"/>
                  </a:lnTo>
                  <a:lnTo>
                    <a:pt x="440359" y="28067"/>
                  </a:lnTo>
                  <a:lnTo>
                    <a:pt x="440359" y="27266"/>
                  </a:lnTo>
                  <a:lnTo>
                    <a:pt x="439813" y="26200"/>
                  </a:lnTo>
                  <a:lnTo>
                    <a:pt x="438213" y="25400"/>
                  </a:lnTo>
                  <a:lnTo>
                    <a:pt x="436346" y="24053"/>
                  </a:lnTo>
                  <a:lnTo>
                    <a:pt x="433933" y="24320"/>
                  </a:lnTo>
                  <a:lnTo>
                    <a:pt x="432333" y="26200"/>
                  </a:lnTo>
                  <a:lnTo>
                    <a:pt x="430466" y="28067"/>
                  </a:lnTo>
                  <a:lnTo>
                    <a:pt x="430733" y="30746"/>
                  </a:lnTo>
                  <a:lnTo>
                    <a:pt x="432333" y="32880"/>
                  </a:lnTo>
                  <a:lnTo>
                    <a:pt x="433666" y="34747"/>
                  </a:lnTo>
                  <a:lnTo>
                    <a:pt x="434200" y="34213"/>
                  </a:lnTo>
                  <a:lnTo>
                    <a:pt x="434200" y="31813"/>
                  </a:lnTo>
                  <a:lnTo>
                    <a:pt x="436079" y="30746"/>
                  </a:lnTo>
                  <a:lnTo>
                    <a:pt x="437946" y="31013"/>
                  </a:lnTo>
                  <a:lnTo>
                    <a:pt x="439547" y="32613"/>
                  </a:lnTo>
                  <a:lnTo>
                    <a:pt x="441426" y="35560"/>
                  </a:lnTo>
                  <a:lnTo>
                    <a:pt x="443293" y="32080"/>
                  </a:lnTo>
                  <a:close/>
                </a:path>
                <a:path w="479425" h="329564">
                  <a:moveTo>
                    <a:pt x="455866" y="135547"/>
                  </a:moveTo>
                  <a:lnTo>
                    <a:pt x="455599" y="133946"/>
                  </a:lnTo>
                  <a:lnTo>
                    <a:pt x="454533" y="132334"/>
                  </a:lnTo>
                  <a:lnTo>
                    <a:pt x="453732" y="131000"/>
                  </a:lnTo>
                  <a:lnTo>
                    <a:pt x="452386" y="129933"/>
                  </a:lnTo>
                  <a:lnTo>
                    <a:pt x="451853" y="130467"/>
                  </a:lnTo>
                  <a:lnTo>
                    <a:pt x="451319" y="130733"/>
                  </a:lnTo>
                  <a:lnTo>
                    <a:pt x="451586" y="132067"/>
                  </a:lnTo>
                  <a:lnTo>
                    <a:pt x="452666" y="133680"/>
                  </a:lnTo>
                  <a:lnTo>
                    <a:pt x="453466" y="135280"/>
                  </a:lnTo>
                  <a:lnTo>
                    <a:pt x="454799" y="136080"/>
                  </a:lnTo>
                  <a:lnTo>
                    <a:pt x="455866" y="135547"/>
                  </a:lnTo>
                  <a:close/>
                </a:path>
                <a:path w="479425" h="329564">
                  <a:moveTo>
                    <a:pt x="457200" y="154533"/>
                  </a:moveTo>
                  <a:lnTo>
                    <a:pt x="456399" y="152120"/>
                  </a:lnTo>
                  <a:lnTo>
                    <a:pt x="454533" y="152120"/>
                  </a:lnTo>
                  <a:lnTo>
                    <a:pt x="453999" y="154533"/>
                  </a:lnTo>
                  <a:lnTo>
                    <a:pt x="453999" y="159880"/>
                  </a:lnTo>
                  <a:lnTo>
                    <a:pt x="454533" y="162280"/>
                  </a:lnTo>
                  <a:lnTo>
                    <a:pt x="456399" y="162280"/>
                  </a:lnTo>
                  <a:lnTo>
                    <a:pt x="457200" y="159880"/>
                  </a:lnTo>
                  <a:lnTo>
                    <a:pt x="457200" y="154533"/>
                  </a:lnTo>
                  <a:close/>
                </a:path>
                <a:path w="479425" h="329564">
                  <a:moveTo>
                    <a:pt x="462280" y="171373"/>
                  </a:moveTo>
                  <a:lnTo>
                    <a:pt x="455866" y="165493"/>
                  </a:lnTo>
                  <a:lnTo>
                    <a:pt x="455066" y="163880"/>
                  </a:lnTo>
                  <a:lnTo>
                    <a:pt x="453999" y="163880"/>
                  </a:lnTo>
                  <a:lnTo>
                    <a:pt x="452666" y="165760"/>
                  </a:lnTo>
                  <a:lnTo>
                    <a:pt x="449986" y="171373"/>
                  </a:lnTo>
                  <a:lnTo>
                    <a:pt x="448652" y="174586"/>
                  </a:lnTo>
                  <a:lnTo>
                    <a:pt x="451053" y="177520"/>
                  </a:lnTo>
                  <a:lnTo>
                    <a:pt x="455066" y="180733"/>
                  </a:lnTo>
                  <a:lnTo>
                    <a:pt x="455866" y="177787"/>
                  </a:lnTo>
                  <a:lnTo>
                    <a:pt x="458012" y="176720"/>
                  </a:lnTo>
                  <a:lnTo>
                    <a:pt x="455866" y="173240"/>
                  </a:lnTo>
                  <a:lnTo>
                    <a:pt x="458012" y="172707"/>
                  </a:lnTo>
                  <a:lnTo>
                    <a:pt x="460946" y="172707"/>
                  </a:lnTo>
                  <a:lnTo>
                    <a:pt x="462280" y="171373"/>
                  </a:lnTo>
                  <a:close/>
                </a:path>
                <a:path w="479425" h="329564">
                  <a:moveTo>
                    <a:pt x="474129" y="74320"/>
                  </a:moveTo>
                  <a:lnTo>
                    <a:pt x="473773" y="73787"/>
                  </a:lnTo>
                  <a:lnTo>
                    <a:pt x="470560" y="68440"/>
                  </a:lnTo>
                  <a:lnTo>
                    <a:pt x="467093" y="69507"/>
                  </a:lnTo>
                  <a:lnTo>
                    <a:pt x="470115" y="74320"/>
                  </a:lnTo>
                  <a:lnTo>
                    <a:pt x="474129" y="74320"/>
                  </a:lnTo>
                  <a:close/>
                </a:path>
                <a:path w="479425" h="329564">
                  <a:moveTo>
                    <a:pt x="475615" y="81280"/>
                  </a:moveTo>
                  <a:lnTo>
                    <a:pt x="475551" y="79400"/>
                  </a:lnTo>
                  <a:lnTo>
                    <a:pt x="475373" y="76200"/>
                  </a:lnTo>
                  <a:lnTo>
                    <a:pt x="474306" y="74587"/>
                  </a:lnTo>
                  <a:lnTo>
                    <a:pt x="470293" y="74587"/>
                  </a:lnTo>
                  <a:lnTo>
                    <a:pt x="466750" y="74587"/>
                  </a:lnTo>
                  <a:lnTo>
                    <a:pt x="466293" y="76200"/>
                  </a:lnTo>
                  <a:lnTo>
                    <a:pt x="468960" y="79400"/>
                  </a:lnTo>
                  <a:lnTo>
                    <a:pt x="470293" y="81280"/>
                  </a:lnTo>
                  <a:lnTo>
                    <a:pt x="471373" y="83413"/>
                  </a:lnTo>
                  <a:lnTo>
                    <a:pt x="472440" y="86626"/>
                  </a:lnTo>
                  <a:lnTo>
                    <a:pt x="472973" y="88760"/>
                  </a:lnTo>
                  <a:lnTo>
                    <a:pt x="474840" y="88226"/>
                  </a:lnTo>
                  <a:lnTo>
                    <a:pt x="475107" y="86626"/>
                  </a:lnTo>
                  <a:lnTo>
                    <a:pt x="475615" y="81280"/>
                  </a:lnTo>
                  <a:close/>
                </a:path>
                <a:path w="479425" h="329564">
                  <a:moveTo>
                    <a:pt x="476453" y="114160"/>
                  </a:moveTo>
                  <a:lnTo>
                    <a:pt x="476123" y="113893"/>
                  </a:lnTo>
                  <a:lnTo>
                    <a:pt x="475107" y="113093"/>
                  </a:lnTo>
                  <a:lnTo>
                    <a:pt x="472973" y="110947"/>
                  </a:lnTo>
                  <a:lnTo>
                    <a:pt x="472440" y="110147"/>
                  </a:lnTo>
                  <a:lnTo>
                    <a:pt x="474306" y="108280"/>
                  </a:lnTo>
                  <a:lnTo>
                    <a:pt x="474306" y="107746"/>
                  </a:lnTo>
                  <a:lnTo>
                    <a:pt x="468960" y="104267"/>
                  </a:lnTo>
                  <a:lnTo>
                    <a:pt x="468160" y="103466"/>
                  </a:lnTo>
                  <a:lnTo>
                    <a:pt x="467360" y="103733"/>
                  </a:lnTo>
                  <a:lnTo>
                    <a:pt x="466559" y="104533"/>
                  </a:lnTo>
                  <a:lnTo>
                    <a:pt x="463613" y="108013"/>
                  </a:lnTo>
                  <a:lnTo>
                    <a:pt x="463080" y="110680"/>
                  </a:lnTo>
                  <a:lnTo>
                    <a:pt x="464680" y="113093"/>
                  </a:lnTo>
                  <a:lnTo>
                    <a:pt x="470560" y="117640"/>
                  </a:lnTo>
                  <a:lnTo>
                    <a:pt x="472440" y="119240"/>
                  </a:lnTo>
                  <a:lnTo>
                    <a:pt x="474573" y="118440"/>
                  </a:lnTo>
                  <a:lnTo>
                    <a:pt x="473506" y="116827"/>
                  </a:lnTo>
                  <a:lnTo>
                    <a:pt x="471373" y="113893"/>
                  </a:lnTo>
                  <a:lnTo>
                    <a:pt x="472706" y="114427"/>
                  </a:lnTo>
                  <a:lnTo>
                    <a:pt x="473773" y="115760"/>
                  </a:lnTo>
                  <a:lnTo>
                    <a:pt x="476173" y="115760"/>
                  </a:lnTo>
                  <a:lnTo>
                    <a:pt x="476453" y="114160"/>
                  </a:lnTo>
                  <a:close/>
                </a:path>
                <a:path w="479425" h="329564">
                  <a:moveTo>
                    <a:pt x="479120" y="106133"/>
                  </a:moveTo>
                  <a:lnTo>
                    <a:pt x="478586" y="104267"/>
                  </a:lnTo>
                  <a:lnTo>
                    <a:pt x="478053" y="99720"/>
                  </a:lnTo>
                  <a:lnTo>
                    <a:pt x="476173" y="97053"/>
                  </a:lnTo>
                  <a:lnTo>
                    <a:pt x="474040" y="94373"/>
                  </a:lnTo>
                  <a:lnTo>
                    <a:pt x="473240" y="93040"/>
                  </a:lnTo>
                  <a:lnTo>
                    <a:pt x="472706" y="92773"/>
                  </a:lnTo>
                  <a:lnTo>
                    <a:pt x="472440" y="94373"/>
                  </a:lnTo>
                  <a:lnTo>
                    <a:pt x="471093" y="100520"/>
                  </a:lnTo>
                  <a:lnTo>
                    <a:pt x="470827" y="102133"/>
                  </a:lnTo>
                  <a:lnTo>
                    <a:pt x="471373" y="103466"/>
                  </a:lnTo>
                  <a:lnTo>
                    <a:pt x="473240" y="105600"/>
                  </a:lnTo>
                  <a:lnTo>
                    <a:pt x="474573" y="106946"/>
                  </a:lnTo>
                  <a:lnTo>
                    <a:pt x="475907" y="107746"/>
                  </a:lnTo>
                  <a:lnTo>
                    <a:pt x="477520" y="107480"/>
                  </a:lnTo>
                  <a:lnTo>
                    <a:pt x="478853" y="107213"/>
                  </a:lnTo>
                  <a:lnTo>
                    <a:pt x="479120" y="106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8895" y="3141319"/>
              <a:ext cx="320040" cy="559435"/>
            </a:xfrm>
            <a:custGeom>
              <a:avLst/>
              <a:gdLst/>
              <a:ahLst/>
              <a:cxnLst/>
              <a:rect l="l" t="t" r="r" b="b"/>
              <a:pathLst>
                <a:path w="320039" h="559435">
                  <a:moveTo>
                    <a:pt x="16586" y="42240"/>
                  </a:moveTo>
                  <a:lnTo>
                    <a:pt x="14439" y="40640"/>
                  </a:lnTo>
                  <a:lnTo>
                    <a:pt x="8559" y="39573"/>
                  </a:lnTo>
                  <a:lnTo>
                    <a:pt x="5892" y="39839"/>
                  </a:lnTo>
                  <a:lnTo>
                    <a:pt x="3479" y="41706"/>
                  </a:lnTo>
                  <a:lnTo>
                    <a:pt x="2679" y="45453"/>
                  </a:lnTo>
                  <a:lnTo>
                    <a:pt x="2413" y="49466"/>
                  </a:lnTo>
                  <a:lnTo>
                    <a:pt x="3213" y="49199"/>
                  </a:lnTo>
                  <a:lnTo>
                    <a:pt x="5092" y="46520"/>
                  </a:lnTo>
                  <a:lnTo>
                    <a:pt x="6426" y="43319"/>
                  </a:lnTo>
                  <a:lnTo>
                    <a:pt x="9093" y="42240"/>
                  </a:lnTo>
                  <a:lnTo>
                    <a:pt x="13906" y="43040"/>
                  </a:lnTo>
                  <a:lnTo>
                    <a:pt x="16319" y="42773"/>
                  </a:lnTo>
                  <a:lnTo>
                    <a:pt x="16586" y="42240"/>
                  </a:lnTo>
                  <a:close/>
                </a:path>
                <a:path w="320039" h="559435">
                  <a:moveTo>
                    <a:pt x="19786" y="54813"/>
                  </a:moveTo>
                  <a:lnTo>
                    <a:pt x="19507" y="53733"/>
                  </a:lnTo>
                  <a:lnTo>
                    <a:pt x="17640" y="53200"/>
                  </a:lnTo>
                  <a:lnTo>
                    <a:pt x="14160" y="55613"/>
                  </a:lnTo>
                  <a:lnTo>
                    <a:pt x="11226" y="56680"/>
                  </a:lnTo>
                  <a:lnTo>
                    <a:pt x="8813" y="57213"/>
                  </a:lnTo>
                  <a:lnTo>
                    <a:pt x="14427" y="53467"/>
                  </a:lnTo>
                  <a:lnTo>
                    <a:pt x="15240" y="52133"/>
                  </a:lnTo>
                  <a:lnTo>
                    <a:pt x="16040" y="51333"/>
                  </a:lnTo>
                  <a:lnTo>
                    <a:pt x="17106" y="51066"/>
                  </a:lnTo>
                  <a:lnTo>
                    <a:pt x="18707" y="51600"/>
                  </a:lnTo>
                  <a:lnTo>
                    <a:pt x="18707" y="50266"/>
                  </a:lnTo>
                  <a:lnTo>
                    <a:pt x="18173" y="48920"/>
                  </a:lnTo>
                  <a:lnTo>
                    <a:pt x="16306" y="48387"/>
                  </a:lnTo>
                  <a:lnTo>
                    <a:pt x="12560" y="48387"/>
                  </a:lnTo>
                  <a:lnTo>
                    <a:pt x="8813" y="51066"/>
                  </a:lnTo>
                  <a:lnTo>
                    <a:pt x="5346" y="54813"/>
                  </a:lnTo>
                  <a:lnTo>
                    <a:pt x="7480" y="50266"/>
                  </a:lnTo>
                  <a:lnTo>
                    <a:pt x="10693" y="47586"/>
                  </a:lnTo>
                  <a:lnTo>
                    <a:pt x="15506" y="47586"/>
                  </a:lnTo>
                  <a:lnTo>
                    <a:pt x="15773" y="46253"/>
                  </a:lnTo>
                  <a:lnTo>
                    <a:pt x="15506" y="45186"/>
                  </a:lnTo>
                  <a:lnTo>
                    <a:pt x="14160" y="44119"/>
                  </a:lnTo>
                  <a:lnTo>
                    <a:pt x="11226" y="43840"/>
                  </a:lnTo>
                  <a:lnTo>
                    <a:pt x="8280" y="44653"/>
                  </a:lnTo>
                  <a:lnTo>
                    <a:pt x="5880" y="46520"/>
                  </a:lnTo>
                  <a:lnTo>
                    <a:pt x="1866" y="51333"/>
                  </a:lnTo>
                  <a:lnTo>
                    <a:pt x="0" y="53733"/>
                  </a:lnTo>
                  <a:lnTo>
                    <a:pt x="533" y="56413"/>
                  </a:lnTo>
                  <a:lnTo>
                    <a:pt x="3733" y="59626"/>
                  </a:lnTo>
                  <a:lnTo>
                    <a:pt x="8013" y="64973"/>
                  </a:lnTo>
                  <a:lnTo>
                    <a:pt x="11760" y="67640"/>
                  </a:lnTo>
                  <a:lnTo>
                    <a:pt x="13627" y="67106"/>
                  </a:lnTo>
                  <a:lnTo>
                    <a:pt x="13093" y="63093"/>
                  </a:lnTo>
                  <a:lnTo>
                    <a:pt x="12560" y="60426"/>
                  </a:lnTo>
                  <a:lnTo>
                    <a:pt x="13360" y="59359"/>
                  </a:lnTo>
                  <a:lnTo>
                    <a:pt x="15773" y="59359"/>
                  </a:lnTo>
                  <a:lnTo>
                    <a:pt x="17373" y="59093"/>
                  </a:lnTo>
                  <a:lnTo>
                    <a:pt x="18440" y="58280"/>
                  </a:lnTo>
                  <a:lnTo>
                    <a:pt x="19240" y="56946"/>
                  </a:lnTo>
                  <a:lnTo>
                    <a:pt x="19786" y="54813"/>
                  </a:lnTo>
                  <a:close/>
                </a:path>
                <a:path w="320039" h="559435">
                  <a:moveTo>
                    <a:pt x="22720" y="57213"/>
                  </a:moveTo>
                  <a:lnTo>
                    <a:pt x="21920" y="56680"/>
                  </a:lnTo>
                  <a:lnTo>
                    <a:pt x="21386" y="56680"/>
                  </a:lnTo>
                  <a:lnTo>
                    <a:pt x="20586" y="56680"/>
                  </a:lnTo>
                  <a:lnTo>
                    <a:pt x="20053" y="57213"/>
                  </a:lnTo>
                  <a:lnTo>
                    <a:pt x="20053" y="59093"/>
                  </a:lnTo>
                  <a:lnTo>
                    <a:pt x="20586" y="59893"/>
                  </a:lnTo>
                  <a:lnTo>
                    <a:pt x="21920" y="59893"/>
                  </a:lnTo>
                  <a:lnTo>
                    <a:pt x="22720" y="59093"/>
                  </a:lnTo>
                  <a:lnTo>
                    <a:pt x="22720" y="57213"/>
                  </a:lnTo>
                  <a:close/>
                </a:path>
                <a:path w="320039" h="559435">
                  <a:moveTo>
                    <a:pt x="45720" y="114706"/>
                  </a:moveTo>
                  <a:lnTo>
                    <a:pt x="41008" y="106337"/>
                  </a:lnTo>
                  <a:lnTo>
                    <a:pt x="35725" y="98488"/>
                  </a:lnTo>
                  <a:lnTo>
                    <a:pt x="29895" y="91198"/>
                  </a:lnTo>
                  <a:lnTo>
                    <a:pt x="23533" y="84493"/>
                  </a:lnTo>
                  <a:lnTo>
                    <a:pt x="24066" y="93853"/>
                  </a:lnTo>
                  <a:lnTo>
                    <a:pt x="25933" y="89839"/>
                  </a:lnTo>
                  <a:lnTo>
                    <a:pt x="25133" y="94919"/>
                  </a:lnTo>
                  <a:lnTo>
                    <a:pt x="24599" y="99199"/>
                  </a:lnTo>
                  <a:lnTo>
                    <a:pt x="26479" y="104546"/>
                  </a:lnTo>
                  <a:lnTo>
                    <a:pt x="27012" y="96520"/>
                  </a:lnTo>
                  <a:lnTo>
                    <a:pt x="28079" y="93853"/>
                  </a:lnTo>
                  <a:lnTo>
                    <a:pt x="29679" y="95186"/>
                  </a:lnTo>
                  <a:lnTo>
                    <a:pt x="28079" y="105613"/>
                  </a:lnTo>
                  <a:lnTo>
                    <a:pt x="29679" y="109626"/>
                  </a:lnTo>
                  <a:lnTo>
                    <a:pt x="32359" y="102133"/>
                  </a:lnTo>
                  <a:lnTo>
                    <a:pt x="31826" y="116840"/>
                  </a:lnTo>
                  <a:lnTo>
                    <a:pt x="34226" y="119253"/>
                  </a:lnTo>
                  <a:lnTo>
                    <a:pt x="33959" y="110693"/>
                  </a:lnTo>
                  <a:lnTo>
                    <a:pt x="34226" y="104546"/>
                  </a:lnTo>
                  <a:lnTo>
                    <a:pt x="35560" y="105613"/>
                  </a:lnTo>
                  <a:lnTo>
                    <a:pt x="37172" y="115506"/>
                  </a:lnTo>
                  <a:lnTo>
                    <a:pt x="39039" y="108559"/>
                  </a:lnTo>
                  <a:lnTo>
                    <a:pt x="41719" y="124599"/>
                  </a:lnTo>
                  <a:lnTo>
                    <a:pt x="42519" y="126199"/>
                  </a:lnTo>
                  <a:lnTo>
                    <a:pt x="42786" y="121119"/>
                  </a:lnTo>
                  <a:lnTo>
                    <a:pt x="42519" y="113372"/>
                  </a:lnTo>
                  <a:lnTo>
                    <a:pt x="45720" y="124599"/>
                  </a:lnTo>
                  <a:lnTo>
                    <a:pt x="45720" y="114706"/>
                  </a:lnTo>
                  <a:close/>
                </a:path>
                <a:path w="320039" h="559435">
                  <a:moveTo>
                    <a:pt x="77000" y="117373"/>
                  </a:moveTo>
                  <a:lnTo>
                    <a:pt x="75933" y="118440"/>
                  </a:lnTo>
                  <a:lnTo>
                    <a:pt x="75399" y="119519"/>
                  </a:lnTo>
                  <a:lnTo>
                    <a:pt x="75133" y="121119"/>
                  </a:lnTo>
                  <a:lnTo>
                    <a:pt x="76466" y="119786"/>
                  </a:lnTo>
                  <a:lnTo>
                    <a:pt x="76733" y="119253"/>
                  </a:lnTo>
                  <a:lnTo>
                    <a:pt x="77000" y="117373"/>
                  </a:lnTo>
                  <a:close/>
                </a:path>
                <a:path w="320039" h="559435">
                  <a:moveTo>
                    <a:pt x="81559" y="109893"/>
                  </a:moveTo>
                  <a:lnTo>
                    <a:pt x="81292" y="110426"/>
                  </a:lnTo>
                  <a:lnTo>
                    <a:pt x="80213" y="111493"/>
                  </a:lnTo>
                  <a:lnTo>
                    <a:pt x="79679" y="110959"/>
                  </a:lnTo>
                  <a:lnTo>
                    <a:pt x="78879" y="110426"/>
                  </a:lnTo>
                  <a:lnTo>
                    <a:pt x="78346" y="109893"/>
                  </a:lnTo>
                  <a:lnTo>
                    <a:pt x="78879" y="108546"/>
                  </a:lnTo>
                  <a:lnTo>
                    <a:pt x="79413" y="106946"/>
                  </a:lnTo>
                  <a:lnTo>
                    <a:pt x="79946" y="105079"/>
                  </a:lnTo>
                  <a:lnTo>
                    <a:pt x="75933" y="109359"/>
                  </a:lnTo>
                  <a:lnTo>
                    <a:pt x="74066" y="113639"/>
                  </a:lnTo>
                  <a:lnTo>
                    <a:pt x="72199" y="119253"/>
                  </a:lnTo>
                  <a:lnTo>
                    <a:pt x="76746" y="113360"/>
                  </a:lnTo>
                  <a:lnTo>
                    <a:pt x="78079" y="110426"/>
                  </a:lnTo>
                  <a:lnTo>
                    <a:pt x="78613" y="110959"/>
                  </a:lnTo>
                  <a:lnTo>
                    <a:pt x="79413" y="111493"/>
                  </a:lnTo>
                  <a:lnTo>
                    <a:pt x="79946" y="111760"/>
                  </a:lnTo>
                  <a:lnTo>
                    <a:pt x="78879" y="113093"/>
                  </a:lnTo>
                  <a:lnTo>
                    <a:pt x="78613" y="114439"/>
                  </a:lnTo>
                  <a:lnTo>
                    <a:pt x="78346" y="116306"/>
                  </a:lnTo>
                  <a:lnTo>
                    <a:pt x="80479" y="114173"/>
                  </a:lnTo>
                  <a:lnTo>
                    <a:pt x="81013" y="112826"/>
                  </a:lnTo>
                  <a:lnTo>
                    <a:pt x="81292" y="113093"/>
                  </a:lnTo>
                  <a:lnTo>
                    <a:pt x="81559" y="112293"/>
                  </a:lnTo>
                  <a:lnTo>
                    <a:pt x="81292" y="112293"/>
                  </a:lnTo>
                  <a:lnTo>
                    <a:pt x="81559" y="111493"/>
                  </a:lnTo>
                  <a:lnTo>
                    <a:pt x="81559" y="109893"/>
                  </a:lnTo>
                  <a:close/>
                </a:path>
                <a:path w="320039" h="559435">
                  <a:moveTo>
                    <a:pt x="86893" y="521093"/>
                  </a:moveTo>
                  <a:lnTo>
                    <a:pt x="86360" y="519760"/>
                  </a:lnTo>
                  <a:lnTo>
                    <a:pt x="85559" y="517880"/>
                  </a:lnTo>
                  <a:lnTo>
                    <a:pt x="85293" y="516813"/>
                  </a:lnTo>
                  <a:lnTo>
                    <a:pt x="85826" y="515213"/>
                  </a:lnTo>
                  <a:lnTo>
                    <a:pt x="86093" y="513613"/>
                  </a:lnTo>
                  <a:lnTo>
                    <a:pt x="84759" y="512800"/>
                  </a:lnTo>
                  <a:lnTo>
                    <a:pt x="83693" y="514146"/>
                  </a:lnTo>
                  <a:lnTo>
                    <a:pt x="82346" y="516013"/>
                  </a:lnTo>
                  <a:lnTo>
                    <a:pt x="81813" y="518960"/>
                  </a:lnTo>
                  <a:lnTo>
                    <a:pt x="83426" y="520827"/>
                  </a:lnTo>
                  <a:lnTo>
                    <a:pt x="85293" y="523240"/>
                  </a:lnTo>
                  <a:lnTo>
                    <a:pt x="86893" y="521093"/>
                  </a:lnTo>
                  <a:close/>
                </a:path>
                <a:path w="320039" h="559435">
                  <a:moveTo>
                    <a:pt x="91986" y="124866"/>
                  </a:moveTo>
                  <a:lnTo>
                    <a:pt x="88773" y="126466"/>
                  </a:lnTo>
                  <a:lnTo>
                    <a:pt x="87972" y="128346"/>
                  </a:lnTo>
                  <a:lnTo>
                    <a:pt x="88773" y="131013"/>
                  </a:lnTo>
                  <a:lnTo>
                    <a:pt x="91719" y="129946"/>
                  </a:lnTo>
                  <a:lnTo>
                    <a:pt x="91986" y="128879"/>
                  </a:lnTo>
                  <a:lnTo>
                    <a:pt x="91986" y="124866"/>
                  </a:lnTo>
                  <a:close/>
                </a:path>
                <a:path w="320039" h="559435">
                  <a:moveTo>
                    <a:pt x="92252" y="521106"/>
                  </a:moveTo>
                  <a:lnTo>
                    <a:pt x="91173" y="520306"/>
                  </a:lnTo>
                  <a:lnTo>
                    <a:pt x="90106" y="519226"/>
                  </a:lnTo>
                  <a:lnTo>
                    <a:pt x="89839" y="518426"/>
                  </a:lnTo>
                  <a:lnTo>
                    <a:pt x="89573" y="517093"/>
                  </a:lnTo>
                  <a:lnTo>
                    <a:pt x="89306" y="515759"/>
                  </a:lnTo>
                  <a:lnTo>
                    <a:pt x="87972" y="515759"/>
                  </a:lnTo>
                  <a:lnTo>
                    <a:pt x="87439" y="516826"/>
                  </a:lnTo>
                  <a:lnTo>
                    <a:pt x="87160" y="518693"/>
                  </a:lnTo>
                  <a:lnTo>
                    <a:pt x="87706" y="521106"/>
                  </a:lnTo>
                  <a:lnTo>
                    <a:pt x="89573" y="522173"/>
                  </a:lnTo>
                  <a:lnTo>
                    <a:pt x="91706" y="523240"/>
                  </a:lnTo>
                  <a:lnTo>
                    <a:pt x="92252" y="521106"/>
                  </a:lnTo>
                  <a:close/>
                </a:path>
                <a:path w="320039" h="559435">
                  <a:moveTo>
                    <a:pt x="92786" y="116840"/>
                  </a:moveTo>
                  <a:lnTo>
                    <a:pt x="92252" y="117373"/>
                  </a:lnTo>
                  <a:lnTo>
                    <a:pt x="91706" y="118173"/>
                  </a:lnTo>
                  <a:lnTo>
                    <a:pt x="90906" y="118973"/>
                  </a:lnTo>
                  <a:lnTo>
                    <a:pt x="90639" y="119507"/>
                  </a:lnTo>
                  <a:lnTo>
                    <a:pt x="90639" y="119773"/>
                  </a:lnTo>
                  <a:lnTo>
                    <a:pt x="90106" y="120307"/>
                  </a:lnTo>
                  <a:lnTo>
                    <a:pt x="89839" y="121119"/>
                  </a:lnTo>
                  <a:lnTo>
                    <a:pt x="89306" y="123253"/>
                  </a:lnTo>
                  <a:lnTo>
                    <a:pt x="91706" y="121119"/>
                  </a:lnTo>
                  <a:lnTo>
                    <a:pt x="92519" y="120040"/>
                  </a:lnTo>
                  <a:lnTo>
                    <a:pt x="92786" y="116840"/>
                  </a:lnTo>
                  <a:close/>
                </a:path>
                <a:path w="320039" h="559435">
                  <a:moveTo>
                    <a:pt x="100266" y="118706"/>
                  </a:moveTo>
                  <a:lnTo>
                    <a:pt x="97320" y="111226"/>
                  </a:lnTo>
                  <a:lnTo>
                    <a:pt x="98132" y="119240"/>
                  </a:lnTo>
                  <a:lnTo>
                    <a:pt x="97853" y="122186"/>
                  </a:lnTo>
                  <a:lnTo>
                    <a:pt x="95186" y="128600"/>
                  </a:lnTo>
                  <a:lnTo>
                    <a:pt x="99733" y="120840"/>
                  </a:lnTo>
                  <a:lnTo>
                    <a:pt x="100266" y="118706"/>
                  </a:lnTo>
                  <a:close/>
                </a:path>
                <a:path w="320039" h="559435">
                  <a:moveTo>
                    <a:pt x="108559" y="555320"/>
                  </a:moveTo>
                  <a:lnTo>
                    <a:pt x="108292" y="555053"/>
                  </a:lnTo>
                  <a:lnTo>
                    <a:pt x="108026" y="554520"/>
                  </a:lnTo>
                  <a:lnTo>
                    <a:pt x="106413" y="554520"/>
                  </a:lnTo>
                  <a:lnTo>
                    <a:pt x="104813" y="555053"/>
                  </a:lnTo>
                  <a:lnTo>
                    <a:pt x="103212" y="555320"/>
                  </a:lnTo>
                  <a:lnTo>
                    <a:pt x="101866" y="556120"/>
                  </a:lnTo>
                  <a:lnTo>
                    <a:pt x="102133" y="556387"/>
                  </a:lnTo>
                  <a:lnTo>
                    <a:pt x="102400" y="556920"/>
                  </a:lnTo>
                  <a:lnTo>
                    <a:pt x="104013" y="556920"/>
                  </a:lnTo>
                  <a:lnTo>
                    <a:pt x="105879" y="556653"/>
                  </a:lnTo>
                  <a:lnTo>
                    <a:pt x="107480" y="556120"/>
                  </a:lnTo>
                  <a:lnTo>
                    <a:pt x="108559" y="555320"/>
                  </a:lnTo>
                  <a:close/>
                </a:path>
                <a:path w="320039" h="559435">
                  <a:moveTo>
                    <a:pt x="109893" y="558787"/>
                  </a:moveTo>
                  <a:lnTo>
                    <a:pt x="109613" y="558253"/>
                  </a:lnTo>
                  <a:lnTo>
                    <a:pt x="109613" y="557720"/>
                  </a:lnTo>
                  <a:lnTo>
                    <a:pt x="108546" y="557187"/>
                  </a:lnTo>
                  <a:lnTo>
                    <a:pt x="106946" y="557187"/>
                  </a:lnTo>
                  <a:lnTo>
                    <a:pt x="105613" y="557187"/>
                  </a:lnTo>
                  <a:lnTo>
                    <a:pt x="104813" y="557720"/>
                  </a:lnTo>
                  <a:lnTo>
                    <a:pt x="104813" y="558787"/>
                  </a:lnTo>
                  <a:lnTo>
                    <a:pt x="106146" y="559054"/>
                  </a:lnTo>
                  <a:lnTo>
                    <a:pt x="108813" y="559054"/>
                  </a:lnTo>
                  <a:lnTo>
                    <a:pt x="109893" y="558787"/>
                  </a:lnTo>
                  <a:close/>
                </a:path>
                <a:path w="320039" h="559435">
                  <a:moveTo>
                    <a:pt x="117640" y="15773"/>
                  </a:moveTo>
                  <a:lnTo>
                    <a:pt x="117106" y="15506"/>
                  </a:lnTo>
                  <a:lnTo>
                    <a:pt x="114173" y="16852"/>
                  </a:lnTo>
                  <a:lnTo>
                    <a:pt x="108013" y="19786"/>
                  </a:lnTo>
                  <a:lnTo>
                    <a:pt x="102666" y="22199"/>
                  </a:lnTo>
                  <a:lnTo>
                    <a:pt x="98666" y="23266"/>
                  </a:lnTo>
                  <a:lnTo>
                    <a:pt x="95719" y="23533"/>
                  </a:lnTo>
                  <a:lnTo>
                    <a:pt x="93040" y="23799"/>
                  </a:lnTo>
                  <a:lnTo>
                    <a:pt x="91973" y="25400"/>
                  </a:lnTo>
                  <a:lnTo>
                    <a:pt x="100799" y="27813"/>
                  </a:lnTo>
                  <a:lnTo>
                    <a:pt x="104279" y="25666"/>
                  </a:lnTo>
                  <a:lnTo>
                    <a:pt x="106680" y="24066"/>
                  </a:lnTo>
                  <a:lnTo>
                    <a:pt x="109093" y="22199"/>
                  </a:lnTo>
                  <a:lnTo>
                    <a:pt x="112560" y="20853"/>
                  </a:lnTo>
                  <a:lnTo>
                    <a:pt x="117640" y="15773"/>
                  </a:lnTo>
                  <a:close/>
                </a:path>
                <a:path w="320039" h="559435">
                  <a:moveTo>
                    <a:pt x="121386" y="22453"/>
                  </a:moveTo>
                  <a:lnTo>
                    <a:pt x="121119" y="21920"/>
                  </a:lnTo>
                  <a:lnTo>
                    <a:pt x="120319" y="21653"/>
                  </a:lnTo>
                  <a:lnTo>
                    <a:pt x="119519" y="21920"/>
                  </a:lnTo>
                  <a:lnTo>
                    <a:pt x="118719" y="22186"/>
                  </a:lnTo>
                  <a:lnTo>
                    <a:pt x="118186" y="22720"/>
                  </a:lnTo>
                  <a:lnTo>
                    <a:pt x="118186" y="23253"/>
                  </a:lnTo>
                  <a:lnTo>
                    <a:pt x="118452" y="23787"/>
                  </a:lnTo>
                  <a:lnTo>
                    <a:pt x="119253" y="24053"/>
                  </a:lnTo>
                  <a:lnTo>
                    <a:pt x="120053" y="23787"/>
                  </a:lnTo>
                  <a:lnTo>
                    <a:pt x="120853" y="23787"/>
                  </a:lnTo>
                  <a:lnTo>
                    <a:pt x="121386" y="22987"/>
                  </a:lnTo>
                  <a:lnTo>
                    <a:pt x="121386" y="22453"/>
                  </a:lnTo>
                  <a:close/>
                </a:path>
                <a:path w="320039" h="559435">
                  <a:moveTo>
                    <a:pt x="125666" y="53213"/>
                  </a:moveTo>
                  <a:lnTo>
                    <a:pt x="124853" y="47599"/>
                  </a:lnTo>
                  <a:lnTo>
                    <a:pt x="122720" y="47332"/>
                  </a:lnTo>
                  <a:lnTo>
                    <a:pt x="122986" y="49466"/>
                  </a:lnTo>
                  <a:lnTo>
                    <a:pt x="123520" y="51879"/>
                  </a:lnTo>
                  <a:lnTo>
                    <a:pt x="122986" y="53746"/>
                  </a:lnTo>
                  <a:lnTo>
                    <a:pt x="121119" y="56413"/>
                  </a:lnTo>
                  <a:lnTo>
                    <a:pt x="120040" y="58026"/>
                  </a:lnTo>
                  <a:lnTo>
                    <a:pt x="121920" y="58826"/>
                  </a:lnTo>
                  <a:lnTo>
                    <a:pt x="123253" y="58026"/>
                  </a:lnTo>
                  <a:lnTo>
                    <a:pt x="125120" y="56146"/>
                  </a:lnTo>
                  <a:lnTo>
                    <a:pt x="125666" y="53213"/>
                  </a:lnTo>
                  <a:close/>
                </a:path>
                <a:path w="320039" h="559435">
                  <a:moveTo>
                    <a:pt x="127266" y="10960"/>
                  </a:moveTo>
                  <a:lnTo>
                    <a:pt x="126733" y="10426"/>
                  </a:lnTo>
                  <a:lnTo>
                    <a:pt x="125933" y="10426"/>
                  </a:lnTo>
                  <a:lnTo>
                    <a:pt x="125399" y="10426"/>
                  </a:lnTo>
                  <a:lnTo>
                    <a:pt x="124866" y="10960"/>
                  </a:lnTo>
                  <a:lnTo>
                    <a:pt x="124866" y="12026"/>
                  </a:lnTo>
                  <a:lnTo>
                    <a:pt x="125399" y="12573"/>
                  </a:lnTo>
                  <a:lnTo>
                    <a:pt x="126733" y="12573"/>
                  </a:lnTo>
                  <a:lnTo>
                    <a:pt x="127266" y="12026"/>
                  </a:lnTo>
                  <a:lnTo>
                    <a:pt x="127266" y="10960"/>
                  </a:lnTo>
                  <a:close/>
                </a:path>
                <a:path w="320039" h="559435">
                  <a:moveTo>
                    <a:pt x="131279" y="540080"/>
                  </a:moveTo>
                  <a:lnTo>
                    <a:pt x="131013" y="539280"/>
                  </a:lnTo>
                  <a:lnTo>
                    <a:pt x="130746" y="539013"/>
                  </a:lnTo>
                  <a:lnTo>
                    <a:pt x="129667" y="538746"/>
                  </a:lnTo>
                  <a:lnTo>
                    <a:pt x="128333" y="539280"/>
                  </a:lnTo>
                  <a:lnTo>
                    <a:pt x="127000" y="539813"/>
                  </a:lnTo>
                  <a:lnTo>
                    <a:pt x="126199" y="540613"/>
                  </a:lnTo>
                  <a:lnTo>
                    <a:pt x="126733" y="541693"/>
                  </a:lnTo>
                  <a:lnTo>
                    <a:pt x="127800" y="541693"/>
                  </a:lnTo>
                  <a:lnTo>
                    <a:pt x="129133" y="541147"/>
                  </a:lnTo>
                  <a:lnTo>
                    <a:pt x="130467" y="540880"/>
                  </a:lnTo>
                  <a:lnTo>
                    <a:pt x="131279" y="540080"/>
                  </a:lnTo>
                  <a:close/>
                </a:path>
                <a:path w="320039" h="559435">
                  <a:moveTo>
                    <a:pt x="132359" y="800"/>
                  </a:moveTo>
                  <a:lnTo>
                    <a:pt x="126466" y="2146"/>
                  </a:lnTo>
                  <a:lnTo>
                    <a:pt x="124333" y="2946"/>
                  </a:lnTo>
                  <a:lnTo>
                    <a:pt x="123266" y="1879"/>
                  </a:lnTo>
                  <a:lnTo>
                    <a:pt x="121920" y="2679"/>
                  </a:lnTo>
                  <a:lnTo>
                    <a:pt x="112839" y="7226"/>
                  </a:lnTo>
                  <a:lnTo>
                    <a:pt x="112306" y="8826"/>
                  </a:lnTo>
                  <a:lnTo>
                    <a:pt x="117119" y="6413"/>
                  </a:lnTo>
                  <a:lnTo>
                    <a:pt x="118452" y="5880"/>
                  </a:lnTo>
                  <a:lnTo>
                    <a:pt x="119786" y="6146"/>
                  </a:lnTo>
                  <a:lnTo>
                    <a:pt x="120053" y="6413"/>
                  </a:lnTo>
                  <a:lnTo>
                    <a:pt x="113372" y="10960"/>
                  </a:lnTo>
                  <a:lnTo>
                    <a:pt x="106680" y="13906"/>
                  </a:lnTo>
                  <a:lnTo>
                    <a:pt x="100266" y="13906"/>
                  </a:lnTo>
                  <a:lnTo>
                    <a:pt x="99999" y="11772"/>
                  </a:lnTo>
                  <a:lnTo>
                    <a:pt x="95986" y="11772"/>
                  </a:lnTo>
                  <a:lnTo>
                    <a:pt x="91986" y="11226"/>
                  </a:lnTo>
                  <a:lnTo>
                    <a:pt x="89039" y="9093"/>
                  </a:lnTo>
                  <a:lnTo>
                    <a:pt x="85293" y="8293"/>
                  </a:lnTo>
                  <a:lnTo>
                    <a:pt x="86093" y="9093"/>
                  </a:lnTo>
                  <a:lnTo>
                    <a:pt x="86906" y="10426"/>
                  </a:lnTo>
                  <a:lnTo>
                    <a:pt x="90106" y="12839"/>
                  </a:lnTo>
                  <a:lnTo>
                    <a:pt x="93586" y="14973"/>
                  </a:lnTo>
                  <a:lnTo>
                    <a:pt x="97066" y="16573"/>
                  </a:lnTo>
                  <a:lnTo>
                    <a:pt x="103212" y="18719"/>
                  </a:lnTo>
                  <a:lnTo>
                    <a:pt x="109893" y="17653"/>
                  </a:lnTo>
                  <a:lnTo>
                    <a:pt x="117386" y="13373"/>
                  </a:lnTo>
                  <a:lnTo>
                    <a:pt x="122732" y="9359"/>
                  </a:lnTo>
                  <a:lnTo>
                    <a:pt x="132359" y="800"/>
                  </a:lnTo>
                  <a:close/>
                </a:path>
                <a:path w="320039" h="559435">
                  <a:moveTo>
                    <a:pt x="132892" y="42240"/>
                  </a:moveTo>
                  <a:lnTo>
                    <a:pt x="132359" y="41173"/>
                  </a:lnTo>
                  <a:lnTo>
                    <a:pt x="131013" y="41173"/>
                  </a:lnTo>
                  <a:lnTo>
                    <a:pt x="129946" y="41706"/>
                  </a:lnTo>
                  <a:lnTo>
                    <a:pt x="128612" y="41973"/>
                  </a:lnTo>
                  <a:lnTo>
                    <a:pt x="128079" y="42773"/>
                  </a:lnTo>
                  <a:lnTo>
                    <a:pt x="128612" y="43840"/>
                  </a:lnTo>
                  <a:lnTo>
                    <a:pt x="129946" y="43840"/>
                  </a:lnTo>
                  <a:lnTo>
                    <a:pt x="131013" y="43573"/>
                  </a:lnTo>
                  <a:lnTo>
                    <a:pt x="132359" y="43040"/>
                  </a:lnTo>
                  <a:lnTo>
                    <a:pt x="132892" y="42240"/>
                  </a:lnTo>
                  <a:close/>
                </a:path>
                <a:path w="320039" h="559435">
                  <a:moveTo>
                    <a:pt x="135559" y="544893"/>
                  </a:moveTo>
                  <a:lnTo>
                    <a:pt x="135026" y="543293"/>
                  </a:lnTo>
                  <a:lnTo>
                    <a:pt x="133413" y="543293"/>
                  </a:lnTo>
                  <a:lnTo>
                    <a:pt x="131813" y="544093"/>
                  </a:lnTo>
                  <a:lnTo>
                    <a:pt x="130213" y="544626"/>
                  </a:lnTo>
                  <a:lnTo>
                    <a:pt x="128866" y="545693"/>
                  </a:lnTo>
                  <a:lnTo>
                    <a:pt x="129413" y="546506"/>
                  </a:lnTo>
                  <a:lnTo>
                    <a:pt x="129679" y="547039"/>
                  </a:lnTo>
                  <a:lnTo>
                    <a:pt x="131279" y="547306"/>
                  </a:lnTo>
                  <a:lnTo>
                    <a:pt x="132880" y="546506"/>
                  </a:lnTo>
                  <a:lnTo>
                    <a:pt x="134493" y="545960"/>
                  </a:lnTo>
                  <a:lnTo>
                    <a:pt x="135559" y="544893"/>
                  </a:lnTo>
                  <a:close/>
                </a:path>
                <a:path w="320039" h="559435">
                  <a:moveTo>
                    <a:pt x="136080" y="26200"/>
                  </a:moveTo>
                  <a:lnTo>
                    <a:pt x="135547" y="25933"/>
                  </a:lnTo>
                  <a:lnTo>
                    <a:pt x="135013" y="25400"/>
                  </a:lnTo>
                  <a:lnTo>
                    <a:pt x="134480" y="25666"/>
                  </a:lnTo>
                  <a:lnTo>
                    <a:pt x="133946" y="26466"/>
                  </a:lnTo>
                  <a:lnTo>
                    <a:pt x="133413" y="27266"/>
                  </a:lnTo>
                  <a:lnTo>
                    <a:pt x="133413" y="28067"/>
                  </a:lnTo>
                  <a:lnTo>
                    <a:pt x="133946" y="28333"/>
                  </a:lnTo>
                  <a:lnTo>
                    <a:pt x="134213" y="28613"/>
                  </a:lnTo>
                  <a:lnTo>
                    <a:pt x="135013" y="28333"/>
                  </a:lnTo>
                  <a:lnTo>
                    <a:pt x="135547" y="27533"/>
                  </a:lnTo>
                  <a:lnTo>
                    <a:pt x="136080" y="27000"/>
                  </a:lnTo>
                  <a:lnTo>
                    <a:pt x="136080" y="26200"/>
                  </a:lnTo>
                  <a:close/>
                </a:path>
                <a:path w="320039" h="559435">
                  <a:moveTo>
                    <a:pt x="136893" y="6959"/>
                  </a:moveTo>
                  <a:lnTo>
                    <a:pt x="135826" y="7226"/>
                  </a:lnTo>
                  <a:lnTo>
                    <a:pt x="135559" y="7493"/>
                  </a:lnTo>
                  <a:lnTo>
                    <a:pt x="134493" y="8026"/>
                  </a:lnTo>
                  <a:lnTo>
                    <a:pt x="132626" y="8559"/>
                  </a:lnTo>
                  <a:lnTo>
                    <a:pt x="133692" y="9359"/>
                  </a:lnTo>
                  <a:lnTo>
                    <a:pt x="136893" y="8559"/>
                  </a:lnTo>
                  <a:lnTo>
                    <a:pt x="136893" y="6959"/>
                  </a:lnTo>
                  <a:close/>
                </a:path>
                <a:path w="320039" h="559435">
                  <a:moveTo>
                    <a:pt x="138226" y="87426"/>
                  </a:moveTo>
                  <a:lnTo>
                    <a:pt x="122453" y="61493"/>
                  </a:lnTo>
                  <a:lnTo>
                    <a:pt x="120853" y="62293"/>
                  </a:lnTo>
                  <a:lnTo>
                    <a:pt x="121386" y="64706"/>
                  </a:lnTo>
                  <a:lnTo>
                    <a:pt x="122986" y="72453"/>
                  </a:lnTo>
                  <a:lnTo>
                    <a:pt x="125133" y="81013"/>
                  </a:lnTo>
                  <a:lnTo>
                    <a:pt x="132346" y="87160"/>
                  </a:lnTo>
                  <a:lnTo>
                    <a:pt x="135026" y="89573"/>
                  </a:lnTo>
                  <a:lnTo>
                    <a:pt x="138226" y="87426"/>
                  </a:lnTo>
                  <a:close/>
                </a:path>
                <a:path w="320039" h="559435">
                  <a:moveTo>
                    <a:pt x="138760" y="55346"/>
                  </a:moveTo>
                  <a:lnTo>
                    <a:pt x="137693" y="54546"/>
                  </a:lnTo>
                  <a:lnTo>
                    <a:pt x="136359" y="54546"/>
                  </a:lnTo>
                  <a:lnTo>
                    <a:pt x="135026" y="54279"/>
                  </a:lnTo>
                  <a:lnTo>
                    <a:pt x="133946" y="55079"/>
                  </a:lnTo>
                  <a:lnTo>
                    <a:pt x="133946" y="55880"/>
                  </a:lnTo>
                  <a:lnTo>
                    <a:pt x="133680" y="56680"/>
                  </a:lnTo>
                  <a:lnTo>
                    <a:pt x="134759" y="57492"/>
                  </a:lnTo>
                  <a:lnTo>
                    <a:pt x="136093" y="57492"/>
                  </a:lnTo>
                  <a:lnTo>
                    <a:pt x="137426" y="57759"/>
                  </a:lnTo>
                  <a:lnTo>
                    <a:pt x="138493" y="56959"/>
                  </a:lnTo>
                  <a:lnTo>
                    <a:pt x="138493" y="56146"/>
                  </a:lnTo>
                  <a:lnTo>
                    <a:pt x="138760" y="55346"/>
                  </a:lnTo>
                  <a:close/>
                </a:path>
                <a:path w="320039" h="559435">
                  <a:moveTo>
                    <a:pt x="140639" y="547560"/>
                  </a:moveTo>
                  <a:lnTo>
                    <a:pt x="140106" y="546760"/>
                  </a:lnTo>
                  <a:lnTo>
                    <a:pt x="139839" y="545693"/>
                  </a:lnTo>
                  <a:lnTo>
                    <a:pt x="137693" y="545693"/>
                  </a:lnTo>
                  <a:lnTo>
                    <a:pt x="135559" y="546493"/>
                  </a:lnTo>
                  <a:lnTo>
                    <a:pt x="133426" y="547560"/>
                  </a:lnTo>
                  <a:lnTo>
                    <a:pt x="132080" y="548894"/>
                  </a:lnTo>
                  <a:lnTo>
                    <a:pt x="132346" y="549706"/>
                  </a:lnTo>
                  <a:lnTo>
                    <a:pt x="132613" y="550773"/>
                  </a:lnTo>
                  <a:lnTo>
                    <a:pt x="134759" y="550773"/>
                  </a:lnTo>
                  <a:lnTo>
                    <a:pt x="139039" y="549160"/>
                  </a:lnTo>
                  <a:lnTo>
                    <a:pt x="140639" y="547560"/>
                  </a:lnTo>
                  <a:close/>
                </a:path>
                <a:path w="320039" h="559435">
                  <a:moveTo>
                    <a:pt x="141706" y="67373"/>
                  </a:moveTo>
                  <a:lnTo>
                    <a:pt x="141439" y="67106"/>
                  </a:lnTo>
                  <a:lnTo>
                    <a:pt x="140906" y="67106"/>
                  </a:lnTo>
                  <a:lnTo>
                    <a:pt x="140639" y="67106"/>
                  </a:lnTo>
                  <a:lnTo>
                    <a:pt x="140106" y="67373"/>
                  </a:lnTo>
                  <a:lnTo>
                    <a:pt x="140106" y="68173"/>
                  </a:lnTo>
                  <a:lnTo>
                    <a:pt x="140639" y="68440"/>
                  </a:lnTo>
                  <a:lnTo>
                    <a:pt x="141439" y="68440"/>
                  </a:lnTo>
                  <a:lnTo>
                    <a:pt x="141706" y="68173"/>
                  </a:lnTo>
                  <a:lnTo>
                    <a:pt x="141706" y="67373"/>
                  </a:lnTo>
                  <a:close/>
                </a:path>
                <a:path w="320039" h="559435">
                  <a:moveTo>
                    <a:pt x="142913" y="133985"/>
                  </a:moveTo>
                  <a:lnTo>
                    <a:pt x="141693" y="125374"/>
                  </a:lnTo>
                  <a:lnTo>
                    <a:pt x="138226" y="115239"/>
                  </a:lnTo>
                  <a:lnTo>
                    <a:pt x="139026" y="119773"/>
                  </a:lnTo>
                  <a:lnTo>
                    <a:pt x="139293" y="123786"/>
                  </a:lnTo>
                  <a:lnTo>
                    <a:pt x="139827" y="127533"/>
                  </a:lnTo>
                  <a:lnTo>
                    <a:pt x="139293" y="127800"/>
                  </a:lnTo>
                  <a:lnTo>
                    <a:pt x="138226" y="127800"/>
                  </a:lnTo>
                  <a:lnTo>
                    <a:pt x="137693" y="125666"/>
                  </a:lnTo>
                  <a:lnTo>
                    <a:pt x="135813" y="120853"/>
                  </a:lnTo>
                  <a:lnTo>
                    <a:pt x="136080" y="123520"/>
                  </a:lnTo>
                  <a:lnTo>
                    <a:pt x="136626" y="125933"/>
                  </a:lnTo>
                  <a:lnTo>
                    <a:pt x="136893" y="128333"/>
                  </a:lnTo>
                  <a:lnTo>
                    <a:pt x="136359" y="128333"/>
                  </a:lnTo>
                  <a:lnTo>
                    <a:pt x="135813" y="128600"/>
                  </a:lnTo>
                  <a:lnTo>
                    <a:pt x="135280" y="128600"/>
                  </a:lnTo>
                  <a:lnTo>
                    <a:pt x="135013" y="126466"/>
                  </a:lnTo>
                  <a:lnTo>
                    <a:pt x="134213" y="124320"/>
                  </a:lnTo>
                  <a:lnTo>
                    <a:pt x="133146" y="121920"/>
                  </a:lnTo>
                  <a:lnTo>
                    <a:pt x="133413" y="124320"/>
                  </a:lnTo>
                  <a:lnTo>
                    <a:pt x="133946" y="126733"/>
                  </a:lnTo>
                  <a:lnTo>
                    <a:pt x="133946" y="128866"/>
                  </a:lnTo>
                  <a:lnTo>
                    <a:pt x="133146" y="128866"/>
                  </a:lnTo>
                  <a:lnTo>
                    <a:pt x="132346" y="129133"/>
                  </a:lnTo>
                  <a:lnTo>
                    <a:pt x="131546" y="129133"/>
                  </a:lnTo>
                  <a:lnTo>
                    <a:pt x="131279" y="126466"/>
                  </a:lnTo>
                  <a:lnTo>
                    <a:pt x="130733" y="123520"/>
                  </a:lnTo>
                  <a:lnTo>
                    <a:pt x="129667" y="119773"/>
                  </a:lnTo>
                  <a:lnTo>
                    <a:pt x="129667" y="129400"/>
                  </a:lnTo>
                  <a:lnTo>
                    <a:pt x="127000" y="129400"/>
                  </a:lnTo>
                  <a:lnTo>
                    <a:pt x="126466" y="127533"/>
                  </a:lnTo>
                  <a:lnTo>
                    <a:pt x="126199" y="125399"/>
                  </a:lnTo>
                  <a:lnTo>
                    <a:pt x="125653" y="122986"/>
                  </a:lnTo>
                  <a:lnTo>
                    <a:pt x="125387" y="125399"/>
                  </a:lnTo>
                  <a:lnTo>
                    <a:pt x="125387" y="129400"/>
                  </a:lnTo>
                  <a:lnTo>
                    <a:pt x="123253" y="129400"/>
                  </a:lnTo>
                  <a:lnTo>
                    <a:pt x="122186" y="129133"/>
                  </a:lnTo>
                  <a:lnTo>
                    <a:pt x="121920" y="127266"/>
                  </a:lnTo>
                  <a:lnTo>
                    <a:pt x="121386" y="125399"/>
                  </a:lnTo>
                  <a:lnTo>
                    <a:pt x="120853" y="122986"/>
                  </a:lnTo>
                  <a:lnTo>
                    <a:pt x="120853" y="129133"/>
                  </a:lnTo>
                  <a:lnTo>
                    <a:pt x="120040" y="129133"/>
                  </a:lnTo>
                  <a:lnTo>
                    <a:pt x="118973" y="128866"/>
                  </a:lnTo>
                  <a:lnTo>
                    <a:pt x="118173" y="128866"/>
                  </a:lnTo>
                  <a:lnTo>
                    <a:pt x="117906" y="127266"/>
                  </a:lnTo>
                  <a:lnTo>
                    <a:pt x="117906" y="125933"/>
                  </a:lnTo>
                  <a:lnTo>
                    <a:pt x="117373" y="124053"/>
                  </a:lnTo>
                  <a:lnTo>
                    <a:pt x="117373" y="125666"/>
                  </a:lnTo>
                  <a:lnTo>
                    <a:pt x="117106" y="127266"/>
                  </a:lnTo>
                  <a:lnTo>
                    <a:pt x="117106" y="128600"/>
                  </a:lnTo>
                  <a:lnTo>
                    <a:pt x="116306" y="128600"/>
                  </a:lnTo>
                  <a:lnTo>
                    <a:pt x="115773" y="128333"/>
                  </a:lnTo>
                  <a:lnTo>
                    <a:pt x="114960" y="128333"/>
                  </a:lnTo>
                  <a:lnTo>
                    <a:pt x="114960" y="126199"/>
                  </a:lnTo>
                  <a:lnTo>
                    <a:pt x="115227" y="124320"/>
                  </a:lnTo>
                  <a:lnTo>
                    <a:pt x="115227" y="122186"/>
                  </a:lnTo>
                  <a:lnTo>
                    <a:pt x="114427" y="124320"/>
                  </a:lnTo>
                  <a:lnTo>
                    <a:pt x="114160" y="126199"/>
                  </a:lnTo>
                  <a:lnTo>
                    <a:pt x="113626" y="127800"/>
                  </a:lnTo>
                  <a:lnTo>
                    <a:pt x="113093" y="127800"/>
                  </a:lnTo>
                  <a:lnTo>
                    <a:pt x="112293" y="127533"/>
                  </a:lnTo>
                  <a:lnTo>
                    <a:pt x="111760" y="127533"/>
                  </a:lnTo>
                  <a:lnTo>
                    <a:pt x="112560" y="125120"/>
                  </a:lnTo>
                  <a:lnTo>
                    <a:pt x="111493" y="126733"/>
                  </a:lnTo>
                  <a:lnTo>
                    <a:pt x="111226" y="127266"/>
                  </a:lnTo>
                  <a:lnTo>
                    <a:pt x="110413" y="127266"/>
                  </a:lnTo>
                  <a:lnTo>
                    <a:pt x="109613" y="126733"/>
                  </a:lnTo>
                  <a:lnTo>
                    <a:pt x="108813" y="126466"/>
                  </a:lnTo>
                  <a:lnTo>
                    <a:pt x="109613" y="122453"/>
                  </a:lnTo>
                  <a:lnTo>
                    <a:pt x="109080" y="118173"/>
                  </a:lnTo>
                  <a:lnTo>
                    <a:pt x="107746" y="112293"/>
                  </a:lnTo>
                  <a:lnTo>
                    <a:pt x="107746" y="117373"/>
                  </a:lnTo>
                  <a:lnTo>
                    <a:pt x="107480" y="121653"/>
                  </a:lnTo>
                  <a:lnTo>
                    <a:pt x="106946" y="126199"/>
                  </a:lnTo>
                  <a:lnTo>
                    <a:pt x="105867" y="125666"/>
                  </a:lnTo>
                  <a:lnTo>
                    <a:pt x="105067" y="125399"/>
                  </a:lnTo>
                  <a:lnTo>
                    <a:pt x="104000" y="124853"/>
                  </a:lnTo>
                  <a:lnTo>
                    <a:pt x="104000" y="121920"/>
                  </a:lnTo>
                  <a:lnTo>
                    <a:pt x="103466" y="118706"/>
                  </a:lnTo>
                  <a:lnTo>
                    <a:pt x="102666" y="114706"/>
                  </a:lnTo>
                  <a:lnTo>
                    <a:pt x="102425" y="121958"/>
                  </a:lnTo>
                  <a:lnTo>
                    <a:pt x="101866" y="128663"/>
                  </a:lnTo>
                  <a:lnTo>
                    <a:pt x="100711" y="135077"/>
                  </a:lnTo>
                  <a:lnTo>
                    <a:pt x="98653" y="141439"/>
                  </a:lnTo>
                  <a:lnTo>
                    <a:pt x="101333" y="136626"/>
                  </a:lnTo>
                  <a:lnTo>
                    <a:pt x="102933" y="133146"/>
                  </a:lnTo>
                  <a:lnTo>
                    <a:pt x="103466" y="129667"/>
                  </a:lnTo>
                  <a:lnTo>
                    <a:pt x="104267" y="130200"/>
                  </a:lnTo>
                  <a:lnTo>
                    <a:pt x="105333" y="130746"/>
                  </a:lnTo>
                  <a:lnTo>
                    <a:pt x="106146" y="131279"/>
                  </a:lnTo>
                  <a:lnTo>
                    <a:pt x="105333" y="133680"/>
                  </a:lnTo>
                  <a:lnTo>
                    <a:pt x="104800" y="136359"/>
                  </a:lnTo>
                  <a:lnTo>
                    <a:pt x="103466" y="139026"/>
                  </a:lnTo>
                  <a:lnTo>
                    <a:pt x="105067" y="136359"/>
                  </a:lnTo>
                  <a:lnTo>
                    <a:pt x="106413" y="133946"/>
                  </a:lnTo>
                  <a:lnTo>
                    <a:pt x="107213" y="131813"/>
                  </a:lnTo>
                  <a:lnTo>
                    <a:pt x="108280" y="132346"/>
                  </a:lnTo>
                  <a:lnTo>
                    <a:pt x="108813" y="132880"/>
                  </a:lnTo>
                  <a:lnTo>
                    <a:pt x="106946" y="138760"/>
                  </a:lnTo>
                  <a:lnTo>
                    <a:pt x="107213" y="143573"/>
                  </a:lnTo>
                  <a:lnTo>
                    <a:pt x="109080" y="151866"/>
                  </a:lnTo>
                  <a:lnTo>
                    <a:pt x="108546" y="145453"/>
                  </a:lnTo>
                  <a:lnTo>
                    <a:pt x="109080" y="139827"/>
                  </a:lnTo>
                  <a:lnTo>
                    <a:pt x="110413" y="133413"/>
                  </a:lnTo>
                  <a:lnTo>
                    <a:pt x="110959" y="133946"/>
                  </a:lnTo>
                  <a:lnTo>
                    <a:pt x="112560" y="134480"/>
                  </a:lnTo>
                  <a:lnTo>
                    <a:pt x="112026" y="139293"/>
                  </a:lnTo>
                  <a:lnTo>
                    <a:pt x="113360" y="151066"/>
                  </a:lnTo>
                  <a:lnTo>
                    <a:pt x="113626" y="145453"/>
                  </a:lnTo>
                  <a:lnTo>
                    <a:pt x="114160" y="140639"/>
                  </a:lnTo>
                  <a:lnTo>
                    <a:pt x="114427" y="135293"/>
                  </a:lnTo>
                  <a:lnTo>
                    <a:pt x="116840" y="136093"/>
                  </a:lnTo>
                  <a:lnTo>
                    <a:pt x="116573" y="140906"/>
                  </a:lnTo>
                  <a:lnTo>
                    <a:pt x="116573" y="149987"/>
                  </a:lnTo>
                  <a:lnTo>
                    <a:pt x="118440" y="140639"/>
                  </a:lnTo>
                  <a:lnTo>
                    <a:pt x="118706" y="136626"/>
                  </a:lnTo>
                  <a:lnTo>
                    <a:pt x="121119" y="137426"/>
                  </a:lnTo>
                  <a:lnTo>
                    <a:pt x="121119" y="142240"/>
                  </a:lnTo>
                  <a:lnTo>
                    <a:pt x="121653" y="152133"/>
                  </a:lnTo>
                  <a:lnTo>
                    <a:pt x="122986" y="141973"/>
                  </a:lnTo>
                  <a:lnTo>
                    <a:pt x="122986" y="137693"/>
                  </a:lnTo>
                  <a:lnTo>
                    <a:pt x="124053" y="137960"/>
                  </a:lnTo>
                  <a:lnTo>
                    <a:pt x="124853" y="137960"/>
                  </a:lnTo>
                  <a:lnTo>
                    <a:pt x="125653" y="138226"/>
                  </a:lnTo>
                  <a:lnTo>
                    <a:pt x="125920" y="142773"/>
                  </a:lnTo>
                  <a:lnTo>
                    <a:pt x="125920" y="147320"/>
                  </a:lnTo>
                  <a:lnTo>
                    <a:pt x="126199" y="152133"/>
                  </a:lnTo>
                  <a:lnTo>
                    <a:pt x="127533" y="142506"/>
                  </a:lnTo>
                  <a:lnTo>
                    <a:pt x="127533" y="138493"/>
                  </a:lnTo>
                  <a:lnTo>
                    <a:pt x="130200" y="138493"/>
                  </a:lnTo>
                  <a:lnTo>
                    <a:pt x="130200" y="142240"/>
                  </a:lnTo>
                  <a:lnTo>
                    <a:pt x="130467" y="146253"/>
                  </a:lnTo>
                  <a:lnTo>
                    <a:pt x="130467" y="150253"/>
                  </a:lnTo>
                  <a:lnTo>
                    <a:pt x="131279" y="145453"/>
                  </a:lnTo>
                  <a:lnTo>
                    <a:pt x="131813" y="141706"/>
                  </a:lnTo>
                  <a:lnTo>
                    <a:pt x="132080" y="138226"/>
                  </a:lnTo>
                  <a:lnTo>
                    <a:pt x="132880" y="138226"/>
                  </a:lnTo>
                  <a:lnTo>
                    <a:pt x="133680" y="137960"/>
                  </a:lnTo>
                  <a:lnTo>
                    <a:pt x="134480" y="137960"/>
                  </a:lnTo>
                  <a:lnTo>
                    <a:pt x="134480" y="140639"/>
                  </a:lnTo>
                  <a:lnTo>
                    <a:pt x="134213" y="143306"/>
                  </a:lnTo>
                  <a:lnTo>
                    <a:pt x="133680" y="146253"/>
                  </a:lnTo>
                  <a:lnTo>
                    <a:pt x="135547" y="140093"/>
                  </a:lnTo>
                  <a:lnTo>
                    <a:pt x="135813" y="137693"/>
                  </a:lnTo>
                  <a:lnTo>
                    <a:pt x="136359" y="137693"/>
                  </a:lnTo>
                  <a:lnTo>
                    <a:pt x="137426" y="137160"/>
                  </a:lnTo>
                  <a:lnTo>
                    <a:pt x="137693" y="140639"/>
                  </a:lnTo>
                  <a:lnTo>
                    <a:pt x="137160" y="144106"/>
                  </a:lnTo>
                  <a:lnTo>
                    <a:pt x="136359" y="147586"/>
                  </a:lnTo>
                  <a:lnTo>
                    <a:pt x="137960" y="143306"/>
                  </a:lnTo>
                  <a:lnTo>
                    <a:pt x="138760" y="139827"/>
                  </a:lnTo>
                  <a:lnTo>
                    <a:pt x="139026" y="136893"/>
                  </a:lnTo>
                  <a:lnTo>
                    <a:pt x="139560" y="136626"/>
                  </a:lnTo>
                  <a:lnTo>
                    <a:pt x="139827" y="136626"/>
                  </a:lnTo>
                  <a:lnTo>
                    <a:pt x="140360" y="136359"/>
                  </a:lnTo>
                  <a:lnTo>
                    <a:pt x="140627" y="141973"/>
                  </a:lnTo>
                  <a:lnTo>
                    <a:pt x="140093" y="147320"/>
                  </a:lnTo>
                  <a:lnTo>
                    <a:pt x="138760" y="152933"/>
                  </a:lnTo>
                  <a:lnTo>
                    <a:pt x="141909" y="142646"/>
                  </a:lnTo>
                  <a:lnTo>
                    <a:pt x="142913" y="133985"/>
                  </a:lnTo>
                  <a:close/>
                </a:path>
                <a:path w="320039" h="559435">
                  <a:moveTo>
                    <a:pt x="144653" y="13360"/>
                  </a:moveTo>
                  <a:lnTo>
                    <a:pt x="141706" y="9359"/>
                  </a:lnTo>
                  <a:lnTo>
                    <a:pt x="138506" y="12293"/>
                  </a:lnTo>
                  <a:lnTo>
                    <a:pt x="133959" y="12293"/>
                  </a:lnTo>
                  <a:lnTo>
                    <a:pt x="129413" y="12827"/>
                  </a:lnTo>
                  <a:lnTo>
                    <a:pt x="124866" y="14706"/>
                  </a:lnTo>
                  <a:lnTo>
                    <a:pt x="120053" y="16840"/>
                  </a:lnTo>
                  <a:lnTo>
                    <a:pt x="117919" y="17640"/>
                  </a:lnTo>
                  <a:lnTo>
                    <a:pt x="114439" y="20853"/>
                  </a:lnTo>
                  <a:lnTo>
                    <a:pt x="112306" y="22987"/>
                  </a:lnTo>
                  <a:lnTo>
                    <a:pt x="113106" y="23799"/>
                  </a:lnTo>
                  <a:lnTo>
                    <a:pt x="115773" y="22453"/>
                  </a:lnTo>
                  <a:lnTo>
                    <a:pt x="124599" y="18173"/>
                  </a:lnTo>
                  <a:lnTo>
                    <a:pt x="133426" y="13639"/>
                  </a:lnTo>
                  <a:lnTo>
                    <a:pt x="137972" y="16573"/>
                  </a:lnTo>
                  <a:lnTo>
                    <a:pt x="135026" y="16840"/>
                  </a:lnTo>
                  <a:lnTo>
                    <a:pt x="131813" y="17373"/>
                  </a:lnTo>
                  <a:lnTo>
                    <a:pt x="127546" y="20053"/>
                  </a:lnTo>
                  <a:lnTo>
                    <a:pt x="125133" y="21920"/>
                  </a:lnTo>
                  <a:lnTo>
                    <a:pt x="121119" y="24599"/>
                  </a:lnTo>
                  <a:lnTo>
                    <a:pt x="121653" y="25133"/>
                  </a:lnTo>
                  <a:lnTo>
                    <a:pt x="133959" y="21653"/>
                  </a:lnTo>
                  <a:lnTo>
                    <a:pt x="137439" y="18986"/>
                  </a:lnTo>
                  <a:lnTo>
                    <a:pt x="138772" y="18173"/>
                  </a:lnTo>
                  <a:lnTo>
                    <a:pt x="140106" y="17640"/>
                  </a:lnTo>
                  <a:lnTo>
                    <a:pt x="141173" y="16573"/>
                  </a:lnTo>
                  <a:lnTo>
                    <a:pt x="144653" y="13360"/>
                  </a:lnTo>
                  <a:close/>
                </a:path>
                <a:path w="320039" h="559435">
                  <a:moveTo>
                    <a:pt x="145186" y="75933"/>
                  </a:moveTo>
                  <a:lnTo>
                    <a:pt x="144386" y="75399"/>
                  </a:lnTo>
                  <a:lnTo>
                    <a:pt x="142773" y="74599"/>
                  </a:lnTo>
                  <a:lnTo>
                    <a:pt x="141173" y="74599"/>
                  </a:lnTo>
                  <a:lnTo>
                    <a:pt x="140106" y="75399"/>
                  </a:lnTo>
                  <a:lnTo>
                    <a:pt x="140906" y="75933"/>
                  </a:lnTo>
                  <a:lnTo>
                    <a:pt x="140373" y="76466"/>
                  </a:lnTo>
                  <a:lnTo>
                    <a:pt x="141173" y="77266"/>
                  </a:lnTo>
                  <a:lnTo>
                    <a:pt x="142240" y="77533"/>
                  </a:lnTo>
                  <a:lnTo>
                    <a:pt x="143040" y="77533"/>
                  </a:lnTo>
                  <a:lnTo>
                    <a:pt x="144119" y="77266"/>
                  </a:lnTo>
                  <a:lnTo>
                    <a:pt x="144919" y="76733"/>
                  </a:lnTo>
                  <a:lnTo>
                    <a:pt x="145186" y="75933"/>
                  </a:lnTo>
                  <a:close/>
                </a:path>
                <a:path w="320039" h="559435">
                  <a:moveTo>
                    <a:pt x="146253" y="25400"/>
                  </a:moveTo>
                  <a:lnTo>
                    <a:pt x="143840" y="22999"/>
                  </a:lnTo>
                  <a:lnTo>
                    <a:pt x="144640" y="19786"/>
                  </a:lnTo>
                  <a:lnTo>
                    <a:pt x="140639" y="20853"/>
                  </a:lnTo>
                  <a:lnTo>
                    <a:pt x="137960" y="23799"/>
                  </a:lnTo>
                  <a:lnTo>
                    <a:pt x="137960" y="28346"/>
                  </a:lnTo>
                  <a:lnTo>
                    <a:pt x="137960" y="31013"/>
                  </a:lnTo>
                  <a:lnTo>
                    <a:pt x="144106" y="31559"/>
                  </a:lnTo>
                  <a:lnTo>
                    <a:pt x="144907" y="28613"/>
                  </a:lnTo>
                  <a:lnTo>
                    <a:pt x="146253" y="25400"/>
                  </a:lnTo>
                  <a:close/>
                </a:path>
                <a:path w="320039" h="559435">
                  <a:moveTo>
                    <a:pt x="146786" y="57213"/>
                  </a:moveTo>
                  <a:lnTo>
                    <a:pt x="144907" y="57213"/>
                  </a:lnTo>
                  <a:lnTo>
                    <a:pt x="144373" y="61493"/>
                  </a:lnTo>
                  <a:lnTo>
                    <a:pt x="143840" y="64427"/>
                  </a:lnTo>
                  <a:lnTo>
                    <a:pt x="143573" y="67906"/>
                  </a:lnTo>
                  <a:lnTo>
                    <a:pt x="144106" y="68973"/>
                  </a:lnTo>
                  <a:lnTo>
                    <a:pt x="144640" y="69507"/>
                  </a:lnTo>
                  <a:lnTo>
                    <a:pt x="145173" y="68440"/>
                  </a:lnTo>
                  <a:lnTo>
                    <a:pt x="146253" y="63360"/>
                  </a:lnTo>
                  <a:lnTo>
                    <a:pt x="146786" y="57213"/>
                  </a:lnTo>
                  <a:close/>
                </a:path>
                <a:path w="320039" h="559435">
                  <a:moveTo>
                    <a:pt x="147053" y="40373"/>
                  </a:moveTo>
                  <a:lnTo>
                    <a:pt x="146786" y="37693"/>
                  </a:lnTo>
                  <a:lnTo>
                    <a:pt x="146786" y="32880"/>
                  </a:lnTo>
                  <a:lnTo>
                    <a:pt x="145453" y="32346"/>
                  </a:lnTo>
                  <a:lnTo>
                    <a:pt x="143040" y="32346"/>
                  </a:lnTo>
                  <a:lnTo>
                    <a:pt x="139839" y="32080"/>
                  </a:lnTo>
                  <a:lnTo>
                    <a:pt x="137693" y="32880"/>
                  </a:lnTo>
                  <a:lnTo>
                    <a:pt x="136359" y="35293"/>
                  </a:lnTo>
                  <a:lnTo>
                    <a:pt x="135293" y="38773"/>
                  </a:lnTo>
                  <a:lnTo>
                    <a:pt x="137426" y="40640"/>
                  </a:lnTo>
                  <a:lnTo>
                    <a:pt x="135559" y="45186"/>
                  </a:lnTo>
                  <a:lnTo>
                    <a:pt x="138760" y="43319"/>
                  </a:lnTo>
                  <a:lnTo>
                    <a:pt x="139839" y="44653"/>
                  </a:lnTo>
                  <a:lnTo>
                    <a:pt x="142773" y="44653"/>
                  </a:lnTo>
                  <a:lnTo>
                    <a:pt x="145453" y="44386"/>
                  </a:lnTo>
                  <a:lnTo>
                    <a:pt x="145719" y="44653"/>
                  </a:lnTo>
                  <a:lnTo>
                    <a:pt x="146519" y="42506"/>
                  </a:lnTo>
                  <a:lnTo>
                    <a:pt x="147053" y="40373"/>
                  </a:lnTo>
                  <a:close/>
                </a:path>
                <a:path w="320039" h="559435">
                  <a:moveTo>
                    <a:pt x="147320" y="50800"/>
                  </a:moveTo>
                  <a:lnTo>
                    <a:pt x="146786" y="51600"/>
                  </a:lnTo>
                  <a:lnTo>
                    <a:pt x="145453" y="52946"/>
                  </a:lnTo>
                  <a:lnTo>
                    <a:pt x="145453" y="53746"/>
                  </a:lnTo>
                  <a:lnTo>
                    <a:pt x="145186" y="54279"/>
                  </a:lnTo>
                  <a:lnTo>
                    <a:pt x="145186" y="54813"/>
                  </a:lnTo>
                  <a:lnTo>
                    <a:pt x="147053" y="54813"/>
                  </a:lnTo>
                  <a:lnTo>
                    <a:pt x="147320" y="54013"/>
                  </a:lnTo>
                  <a:lnTo>
                    <a:pt x="147320" y="50800"/>
                  </a:lnTo>
                  <a:close/>
                </a:path>
                <a:path w="320039" h="559435">
                  <a:moveTo>
                    <a:pt x="149453" y="12026"/>
                  </a:moveTo>
                  <a:lnTo>
                    <a:pt x="149186" y="9613"/>
                  </a:lnTo>
                  <a:lnTo>
                    <a:pt x="147586" y="7747"/>
                  </a:lnTo>
                  <a:lnTo>
                    <a:pt x="144106" y="6680"/>
                  </a:lnTo>
                  <a:lnTo>
                    <a:pt x="141973" y="6680"/>
                  </a:lnTo>
                  <a:lnTo>
                    <a:pt x="140360" y="6413"/>
                  </a:lnTo>
                  <a:lnTo>
                    <a:pt x="138493" y="6946"/>
                  </a:lnTo>
                  <a:lnTo>
                    <a:pt x="138493" y="8547"/>
                  </a:lnTo>
                  <a:lnTo>
                    <a:pt x="140093" y="8547"/>
                  </a:lnTo>
                  <a:lnTo>
                    <a:pt x="141173" y="8813"/>
                  </a:lnTo>
                  <a:lnTo>
                    <a:pt x="143573" y="9613"/>
                  </a:lnTo>
                  <a:lnTo>
                    <a:pt x="145173" y="12026"/>
                  </a:lnTo>
                  <a:lnTo>
                    <a:pt x="145986" y="16306"/>
                  </a:lnTo>
                  <a:lnTo>
                    <a:pt x="147586" y="15773"/>
                  </a:lnTo>
                  <a:lnTo>
                    <a:pt x="148653" y="14427"/>
                  </a:lnTo>
                  <a:lnTo>
                    <a:pt x="149453" y="12026"/>
                  </a:lnTo>
                  <a:close/>
                </a:path>
                <a:path w="320039" h="559435">
                  <a:moveTo>
                    <a:pt x="151053" y="16306"/>
                  </a:moveTo>
                  <a:lnTo>
                    <a:pt x="150520" y="16040"/>
                  </a:lnTo>
                  <a:lnTo>
                    <a:pt x="150253" y="15506"/>
                  </a:lnTo>
                  <a:lnTo>
                    <a:pt x="149453" y="15773"/>
                  </a:lnTo>
                  <a:lnTo>
                    <a:pt x="148653" y="16306"/>
                  </a:lnTo>
                  <a:lnTo>
                    <a:pt x="148120" y="17106"/>
                  </a:lnTo>
                  <a:lnTo>
                    <a:pt x="148120" y="17907"/>
                  </a:lnTo>
                  <a:lnTo>
                    <a:pt x="148386" y="18173"/>
                  </a:lnTo>
                  <a:lnTo>
                    <a:pt x="148653" y="18719"/>
                  </a:lnTo>
                  <a:lnTo>
                    <a:pt x="149453" y="18453"/>
                  </a:lnTo>
                  <a:lnTo>
                    <a:pt x="150253" y="17907"/>
                  </a:lnTo>
                  <a:lnTo>
                    <a:pt x="150787" y="17373"/>
                  </a:lnTo>
                  <a:lnTo>
                    <a:pt x="151053" y="16306"/>
                  </a:lnTo>
                  <a:close/>
                </a:path>
                <a:path w="320039" h="559435">
                  <a:moveTo>
                    <a:pt x="152400" y="30480"/>
                  </a:moveTo>
                  <a:lnTo>
                    <a:pt x="152133" y="28613"/>
                  </a:lnTo>
                  <a:lnTo>
                    <a:pt x="152133" y="26733"/>
                  </a:lnTo>
                  <a:lnTo>
                    <a:pt x="151066" y="24866"/>
                  </a:lnTo>
                  <a:lnTo>
                    <a:pt x="149453" y="23533"/>
                  </a:lnTo>
                  <a:lnTo>
                    <a:pt x="148120" y="21920"/>
                  </a:lnTo>
                  <a:lnTo>
                    <a:pt x="146519" y="22733"/>
                  </a:lnTo>
                  <a:lnTo>
                    <a:pt x="147853" y="24866"/>
                  </a:lnTo>
                  <a:lnTo>
                    <a:pt x="149186" y="27266"/>
                  </a:lnTo>
                  <a:lnTo>
                    <a:pt x="147586" y="28879"/>
                  </a:lnTo>
                  <a:lnTo>
                    <a:pt x="150253" y="32080"/>
                  </a:lnTo>
                  <a:lnTo>
                    <a:pt x="152400" y="30480"/>
                  </a:lnTo>
                  <a:close/>
                </a:path>
                <a:path w="320039" h="559435">
                  <a:moveTo>
                    <a:pt x="153200" y="81280"/>
                  </a:moveTo>
                  <a:lnTo>
                    <a:pt x="152666" y="79413"/>
                  </a:lnTo>
                  <a:lnTo>
                    <a:pt x="151066" y="80479"/>
                  </a:lnTo>
                  <a:lnTo>
                    <a:pt x="148653" y="82346"/>
                  </a:lnTo>
                  <a:lnTo>
                    <a:pt x="147853" y="84493"/>
                  </a:lnTo>
                  <a:lnTo>
                    <a:pt x="148120" y="86626"/>
                  </a:lnTo>
                  <a:lnTo>
                    <a:pt x="149453" y="84226"/>
                  </a:lnTo>
                  <a:lnTo>
                    <a:pt x="150799" y="84226"/>
                  </a:lnTo>
                  <a:lnTo>
                    <a:pt x="152400" y="82346"/>
                  </a:lnTo>
                  <a:lnTo>
                    <a:pt x="153200" y="81280"/>
                  </a:lnTo>
                  <a:close/>
                </a:path>
                <a:path w="320039" h="559435">
                  <a:moveTo>
                    <a:pt x="153466" y="10693"/>
                  </a:moveTo>
                  <a:lnTo>
                    <a:pt x="153200" y="8280"/>
                  </a:lnTo>
                  <a:lnTo>
                    <a:pt x="152933" y="6413"/>
                  </a:lnTo>
                  <a:lnTo>
                    <a:pt x="151320" y="6146"/>
                  </a:lnTo>
                  <a:lnTo>
                    <a:pt x="149186" y="6146"/>
                  </a:lnTo>
                  <a:lnTo>
                    <a:pt x="149720" y="9093"/>
                  </a:lnTo>
                  <a:lnTo>
                    <a:pt x="152133" y="8547"/>
                  </a:lnTo>
                  <a:lnTo>
                    <a:pt x="151320" y="13627"/>
                  </a:lnTo>
                  <a:lnTo>
                    <a:pt x="152933" y="12560"/>
                  </a:lnTo>
                  <a:lnTo>
                    <a:pt x="153466" y="10693"/>
                  </a:lnTo>
                  <a:close/>
                </a:path>
                <a:path w="320039" h="559435">
                  <a:moveTo>
                    <a:pt x="154813" y="3746"/>
                  </a:moveTo>
                  <a:lnTo>
                    <a:pt x="148132" y="1333"/>
                  </a:lnTo>
                  <a:lnTo>
                    <a:pt x="144653" y="800"/>
                  </a:lnTo>
                  <a:lnTo>
                    <a:pt x="141173" y="800"/>
                  </a:lnTo>
                  <a:lnTo>
                    <a:pt x="134759" y="1333"/>
                  </a:lnTo>
                  <a:lnTo>
                    <a:pt x="132080" y="3213"/>
                  </a:lnTo>
                  <a:lnTo>
                    <a:pt x="129679" y="5346"/>
                  </a:lnTo>
                  <a:lnTo>
                    <a:pt x="128612" y="6946"/>
                  </a:lnTo>
                  <a:lnTo>
                    <a:pt x="128879" y="7480"/>
                  </a:lnTo>
                  <a:lnTo>
                    <a:pt x="130746" y="6680"/>
                  </a:lnTo>
                  <a:lnTo>
                    <a:pt x="133426" y="4813"/>
                  </a:lnTo>
                  <a:lnTo>
                    <a:pt x="137972" y="6946"/>
                  </a:lnTo>
                  <a:lnTo>
                    <a:pt x="138239" y="4279"/>
                  </a:lnTo>
                  <a:lnTo>
                    <a:pt x="141973" y="2946"/>
                  </a:lnTo>
                  <a:lnTo>
                    <a:pt x="145186" y="2667"/>
                  </a:lnTo>
                  <a:lnTo>
                    <a:pt x="147866" y="4279"/>
                  </a:lnTo>
                  <a:lnTo>
                    <a:pt x="152133" y="5880"/>
                  </a:lnTo>
                  <a:lnTo>
                    <a:pt x="154813" y="3746"/>
                  </a:lnTo>
                  <a:close/>
                </a:path>
                <a:path w="320039" h="559435">
                  <a:moveTo>
                    <a:pt x="155067" y="57746"/>
                  </a:moveTo>
                  <a:lnTo>
                    <a:pt x="154266" y="56946"/>
                  </a:lnTo>
                  <a:lnTo>
                    <a:pt x="152933" y="56946"/>
                  </a:lnTo>
                  <a:lnTo>
                    <a:pt x="151866" y="56946"/>
                  </a:lnTo>
                  <a:lnTo>
                    <a:pt x="150799" y="57480"/>
                  </a:lnTo>
                  <a:lnTo>
                    <a:pt x="150799" y="58813"/>
                  </a:lnTo>
                  <a:lnTo>
                    <a:pt x="151599" y="59613"/>
                  </a:lnTo>
                  <a:lnTo>
                    <a:pt x="152933" y="59613"/>
                  </a:lnTo>
                  <a:lnTo>
                    <a:pt x="154000" y="59893"/>
                  </a:lnTo>
                  <a:lnTo>
                    <a:pt x="155067" y="59347"/>
                  </a:lnTo>
                  <a:lnTo>
                    <a:pt x="155067" y="57746"/>
                  </a:lnTo>
                  <a:close/>
                </a:path>
                <a:path w="320039" h="559435">
                  <a:moveTo>
                    <a:pt x="155067" y="20053"/>
                  </a:moveTo>
                  <a:lnTo>
                    <a:pt x="154533" y="18986"/>
                  </a:lnTo>
                  <a:lnTo>
                    <a:pt x="153733" y="18986"/>
                  </a:lnTo>
                  <a:lnTo>
                    <a:pt x="152933" y="19253"/>
                  </a:lnTo>
                  <a:lnTo>
                    <a:pt x="151866" y="19786"/>
                  </a:lnTo>
                  <a:lnTo>
                    <a:pt x="151333" y="20586"/>
                  </a:lnTo>
                  <a:lnTo>
                    <a:pt x="151866" y="21120"/>
                  </a:lnTo>
                  <a:lnTo>
                    <a:pt x="152133" y="21932"/>
                  </a:lnTo>
                  <a:lnTo>
                    <a:pt x="152933" y="21932"/>
                  </a:lnTo>
                  <a:lnTo>
                    <a:pt x="153733" y="21386"/>
                  </a:lnTo>
                  <a:lnTo>
                    <a:pt x="154800" y="21120"/>
                  </a:lnTo>
                  <a:lnTo>
                    <a:pt x="155067" y="20053"/>
                  </a:lnTo>
                  <a:close/>
                </a:path>
                <a:path w="320039" h="559435">
                  <a:moveTo>
                    <a:pt x="156133" y="39839"/>
                  </a:moveTo>
                  <a:lnTo>
                    <a:pt x="154000" y="37706"/>
                  </a:lnTo>
                  <a:lnTo>
                    <a:pt x="155067" y="36626"/>
                  </a:lnTo>
                  <a:lnTo>
                    <a:pt x="154800" y="35293"/>
                  </a:lnTo>
                  <a:lnTo>
                    <a:pt x="152666" y="33426"/>
                  </a:lnTo>
                  <a:lnTo>
                    <a:pt x="149453" y="32080"/>
                  </a:lnTo>
                  <a:lnTo>
                    <a:pt x="148386" y="32359"/>
                  </a:lnTo>
                  <a:lnTo>
                    <a:pt x="149186" y="35026"/>
                  </a:lnTo>
                  <a:lnTo>
                    <a:pt x="149987" y="36626"/>
                  </a:lnTo>
                  <a:lnTo>
                    <a:pt x="149987" y="37973"/>
                  </a:lnTo>
                  <a:lnTo>
                    <a:pt x="149720" y="39573"/>
                  </a:lnTo>
                  <a:lnTo>
                    <a:pt x="149186" y="43586"/>
                  </a:lnTo>
                  <a:lnTo>
                    <a:pt x="149987" y="43053"/>
                  </a:lnTo>
                  <a:lnTo>
                    <a:pt x="150253" y="44119"/>
                  </a:lnTo>
                  <a:lnTo>
                    <a:pt x="151320" y="45720"/>
                  </a:lnTo>
                  <a:lnTo>
                    <a:pt x="152933" y="45186"/>
                  </a:lnTo>
                  <a:lnTo>
                    <a:pt x="154266" y="46253"/>
                  </a:lnTo>
                  <a:lnTo>
                    <a:pt x="156133" y="42786"/>
                  </a:lnTo>
                  <a:lnTo>
                    <a:pt x="156133" y="39839"/>
                  </a:lnTo>
                  <a:close/>
                </a:path>
                <a:path w="320039" h="559435">
                  <a:moveTo>
                    <a:pt x="156679" y="51600"/>
                  </a:moveTo>
                  <a:lnTo>
                    <a:pt x="155562" y="49733"/>
                  </a:lnTo>
                  <a:lnTo>
                    <a:pt x="155079" y="48920"/>
                  </a:lnTo>
                  <a:lnTo>
                    <a:pt x="151066" y="47053"/>
                  </a:lnTo>
                  <a:lnTo>
                    <a:pt x="141439" y="45720"/>
                  </a:lnTo>
                  <a:lnTo>
                    <a:pt x="136359" y="46786"/>
                  </a:lnTo>
                  <a:lnTo>
                    <a:pt x="131013" y="48120"/>
                  </a:lnTo>
                  <a:lnTo>
                    <a:pt x="128066" y="51333"/>
                  </a:lnTo>
                  <a:lnTo>
                    <a:pt x="127063" y="55880"/>
                  </a:lnTo>
                  <a:lnTo>
                    <a:pt x="127114" y="57480"/>
                  </a:lnTo>
                  <a:lnTo>
                    <a:pt x="127533" y="62560"/>
                  </a:lnTo>
                  <a:lnTo>
                    <a:pt x="129946" y="63093"/>
                  </a:lnTo>
                  <a:lnTo>
                    <a:pt x="127800" y="64706"/>
                  </a:lnTo>
                  <a:lnTo>
                    <a:pt x="130746" y="64706"/>
                  </a:lnTo>
                  <a:lnTo>
                    <a:pt x="128866" y="67373"/>
                  </a:lnTo>
                  <a:lnTo>
                    <a:pt x="130479" y="67906"/>
                  </a:lnTo>
                  <a:lnTo>
                    <a:pt x="129146" y="71386"/>
                  </a:lnTo>
                  <a:lnTo>
                    <a:pt x="130746" y="72453"/>
                  </a:lnTo>
                  <a:lnTo>
                    <a:pt x="129946" y="74599"/>
                  </a:lnTo>
                  <a:lnTo>
                    <a:pt x="132080" y="74866"/>
                  </a:lnTo>
                  <a:lnTo>
                    <a:pt x="131546" y="77000"/>
                  </a:lnTo>
                  <a:lnTo>
                    <a:pt x="133146" y="77266"/>
                  </a:lnTo>
                  <a:lnTo>
                    <a:pt x="132613" y="79413"/>
                  </a:lnTo>
                  <a:lnTo>
                    <a:pt x="134226" y="79946"/>
                  </a:lnTo>
                  <a:lnTo>
                    <a:pt x="135293" y="81546"/>
                  </a:lnTo>
                  <a:lnTo>
                    <a:pt x="137160" y="82880"/>
                  </a:lnTo>
                  <a:lnTo>
                    <a:pt x="139306" y="84213"/>
                  </a:lnTo>
                  <a:lnTo>
                    <a:pt x="140906" y="85026"/>
                  </a:lnTo>
                  <a:lnTo>
                    <a:pt x="142506" y="85026"/>
                  </a:lnTo>
                  <a:lnTo>
                    <a:pt x="144386" y="84759"/>
                  </a:lnTo>
                  <a:lnTo>
                    <a:pt x="147586" y="82346"/>
                  </a:lnTo>
                  <a:lnTo>
                    <a:pt x="148386" y="80213"/>
                  </a:lnTo>
                  <a:lnTo>
                    <a:pt x="149847" y="78600"/>
                  </a:lnTo>
                  <a:lnTo>
                    <a:pt x="151066" y="77266"/>
                  </a:lnTo>
                  <a:lnTo>
                    <a:pt x="151866" y="77000"/>
                  </a:lnTo>
                  <a:lnTo>
                    <a:pt x="152044" y="75933"/>
                  </a:lnTo>
                  <a:lnTo>
                    <a:pt x="152133" y="72986"/>
                  </a:lnTo>
                  <a:lnTo>
                    <a:pt x="153733" y="72186"/>
                  </a:lnTo>
                  <a:lnTo>
                    <a:pt x="153835" y="71920"/>
                  </a:lnTo>
                  <a:lnTo>
                    <a:pt x="154165" y="71120"/>
                  </a:lnTo>
                  <a:lnTo>
                    <a:pt x="154266" y="68973"/>
                  </a:lnTo>
                  <a:lnTo>
                    <a:pt x="155613" y="67106"/>
                  </a:lnTo>
                  <a:lnTo>
                    <a:pt x="155613" y="61493"/>
                  </a:lnTo>
                  <a:lnTo>
                    <a:pt x="155613" y="60693"/>
                  </a:lnTo>
                  <a:lnTo>
                    <a:pt x="154000" y="61226"/>
                  </a:lnTo>
                  <a:lnTo>
                    <a:pt x="152933" y="61493"/>
                  </a:lnTo>
                  <a:lnTo>
                    <a:pt x="151599" y="61226"/>
                  </a:lnTo>
                  <a:lnTo>
                    <a:pt x="148920" y="60083"/>
                  </a:lnTo>
                  <a:lnTo>
                    <a:pt x="148920" y="76200"/>
                  </a:lnTo>
                  <a:lnTo>
                    <a:pt x="144919" y="78600"/>
                  </a:lnTo>
                  <a:lnTo>
                    <a:pt x="139839" y="78600"/>
                  </a:lnTo>
                  <a:lnTo>
                    <a:pt x="137160" y="77800"/>
                  </a:lnTo>
                  <a:lnTo>
                    <a:pt x="137960" y="76466"/>
                  </a:lnTo>
                  <a:lnTo>
                    <a:pt x="138760" y="75933"/>
                  </a:lnTo>
                  <a:lnTo>
                    <a:pt x="136893" y="73520"/>
                  </a:lnTo>
                  <a:lnTo>
                    <a:pt x="139306" y="72986"/>
                  </a:lnTo>
                  <a:lnTo>
                    <a:pt x="141973" y="72986"/>
                  </a:lnTo>
                  <a:lnTo>
                    <a:pt x="144386" y="73520"/>
                  </a:lnTo>
                  <a:lnTo>
                    <a:pt x="148653" y="74599"/>
                  </a:lnTo>
                  <a:lnTo>
                    <a:pt x="148920" y="76200"/>
                  </a:lnTo>
                  <a:lnTo>
                    <a:pt x="148920" y="60083"/>
                  </a:lnTo>
                  <a:lnTo>
                    <a:pt x="147853" y="59626"/>
                  </a:lnTo>
                  <a:lnTo>
                    <a:pt x="146888" y="67106"/>
                  </a:lnTo>
                  <a:lnTo>
                    <a:pt x="146786" y="69519"/>
                  </a:lnTo>
                  <a:lnTo>
                    <a:pt x="145986" y="71920"/>
                  </a:lnTo>
                  <a:lnTo>
                    <a:pt x="144119" y="71120"/>
                  </a:lnTo>
                  <a:lnTo>
                    <a:pt x="139573" y="68973"/>
                  </a:lnTo>
                  <a:lnTo>
                    <a:pt x="138493" y="68440"/>
                  </a:lnTo>
                  <a:lnTo>
                    <a:pt x="138760" y="66840"/>
                  </a:lnTo>
                  <a:lnTo>
                    <a:pt x="140106" y="66306"/>
                  </a:lnTo>
                  <a:lnTo>
                    <a:pt x="141706" y="66040"/>
                  </a:lnTo>
                  <a:lnTo>
                    <a:pt x="141706" y="59893"/>
                  </a:lnTo>
                  <a:lnTo>
                    <a:pt x="141706" y="58813"/>
                  </a:lnTo>
                  <a:lnTo>
                    <a:pt x="139026" y="59626"/>
                  </a:lnTo>
                  <a:lnTo>
                    <a:pt x="136093" y="59893"/>
                  </a:lnTo>
                  <a:lnTo>
                    <a:pt x="133413" y="58013"/>
                  </a:lnTo>
                  <a:lnTo>
                    <a:pt x="132346" y="57480"/>
                  </a:lnTo>
                  <a:lnTo>
                    <a:pt x="130213" y="57480"/>
                  </a:lnTo>
                  <a:lnTo>
                    <a:pt x="131013" y="55880"/>
                  </a:lnTo>
                  <a:lnTo>
                    <a:pt x="132080" y="54546"/>
                  </a:lnTo>
                  <a:lnTo>
                    <a:pt x="133146" y="53733"/>
                  </a:lnTo>
                  <a:lnTo>
                    <a:pt x="131546" y="51333"/>
                  </a:lnTo>
                  <a:lnTo>
                    <a:pt x="132080" y="51333"/>
                  </a:lnTo>
                  <a:lnTo>
                    <a:pt x="133146" y="51600"/>
                  </a:lnTo>
                  <a:lnTo>
                    <a:pt x="133946" y="51600"/>
                  </a:lnTo>
                  <a:lnTo>
                    <a:pt x="137693" y="51333"/>
                  </a:lnTo>
                  <a:lnTo>
                    <a:pt x="139573" y="50800"/>
                  </a:lnTo>
                  <a:lnTo>
                    <a:pt x="142506" y="53733"/>
                  </a:lnTo>
                  <a:lnTo>
                    <a:pt x="143573" y="54279"/>
                  </a:lnTo>
                  <a:lnTo>
                    <a:pt x="143840" y="52400"/>
                  </a:lnTo>
                  <a:lnTo>
                    <a:pt x="144449" y="50800"/>
                  </a:lnTo>
                  <a:lnTo>
                    <a:pt x="144653" y="50266"/>
                  </a:lnTo>
                  <a:lnTo>
                    <a:pt x="146253" y="49733"/>
                  </a:lnTo>
                  <a:lnTo>
                    <a:pt x="148653" y="50533"/>
                  </a:lnTo>
                  <a:lnTo>
                    <a:pt x="148120" y="55880"/>
                  </a:lnTo>
                  <a:lnTo>
                    <a:pt x="156679" y="53200"/>
                  </a:lnTo>
                  <a:lnTo>
                    <a:pt x="156679" y="51600"/>
                  </a:lnTo>
                  <a:close/>
                </a:path>
                <a:path w="320039" h="559435">
                  <a:moveTo>
                    <a:pt x="158546" y="122453"/>
                  </a:moveTo>
                  <a:lnTo>
                    <a:pt x="156413" y="118986"/>
                  </a:lnTo>
                  <a:lnTo>
                    <a:pt x="154813" y="116840"/>
                  </a:lnTo>
                  <a:lnTo>
                    <a:pt x="152400" y="116039"/>
                  </a:lnTo>
                  <a:lnTo>
                    <a:pt x="153733" y="118986"/>
                  </a:lnTo>
                  <a:lnTo>
                    <a:pt x="153733" y="121386"/>
                  </a:lnTo>
                  <a:lnTo>
                    <a:pt x="152933" y="123532"/>
                  </a:lnTo>
                  <a:lnTo>
                    <a:pt x="152666" y="120053"/>
                  </a:lnTo>
                  <a:lnTo>
                    <a:pt x="151066" y="117652"/>
                  </a:lnTo>
                  <a:lnTo>
                    <a:pt x="148386" y="116306"/>
                  </a:lnTo>
                  <a:lnTo>
                    <a:pt x="149466" y="118452"/>
                  </a:lnTo>
                  <a:lnTo>
                    <a:pt x="149999" y="120586"/>
                  </a:lnTo>
                  <a:lnTo>
                    <a:pt x="149466" y="122732"/>
                  </a:lnTo>
                  <a:lnTo>
                    <a:pt x="148932" y="121920"/>
                  </a:lnTo>
                  <a:lnTo>
                    <a:pt x="148120" y="121119"/>
                  </a:lnTo>
                  <a:lnTo>
                    <a:pt x="146786" y="120319"/>
                  </a:lnTo>
                  <a:lnTo>
                    <a:pt x="147320" y="123532"/>
                  </a:lnTo>
                  <a:lnTo>
                    <a:pt x="145719" y="124599"/>
                  </a:lnTo>
                  <a:lnTo>
                    <a:pt x="146253" y="135293"/>
                  </a:lnTo>
                  <a:lnTo>
                    <a:pt x="147320" y="137693"/>
                  </a:lnTo>
                  <a:lnTo>
                    <a:pt x="151066" y="134226"/>
                  </a:lnTo>
                  <a:lnTo>
                    <a:pt x="152133" y="132880"/>
                  </a:lnTo>
                  <a:lnTo>
                    <a:pt x="153200" y="133146"/>
                  </a:lnTo>
                  <a:lnTo>
                    <a:pt x="154012" y="135026"/>
                  </a:lnTo>
                  <a:lnTo>
                    <a:pt x="154279" y="130746"/>
                  </a:lnTo>
                  <a:lnTo>
                    <a:pt x="155613" y="129946"/>
                  </a:lnTo>
                  <a:lnTo>
                    <a:pt x="156679" y="130479"/>
                  </a:lnTo>
                  <a:lnTo>
                    <a:pt x="157746" y="131813"/>
                  </a:lnTo>
                  <a:lnTo>
                    <a:pt x="158546" y="130746"/>
                  </a:lnTo>
                  <a:lnTo>
                    <a:pt x="158546" y="129413"/>
                  </a:lnTo>
                  <a:lnTo>
                    <a:pt x="158013" y="127800"/>
                  </a:lnTo>
                  <a:lnTo>
                    <a:pt x="158546" y="122453"/>
                  </a:lnTo>
                  <a:close/>
                </a:path>
                <a:path w="320039" h="559435">
                  <a:moveTo>
                    <a:pt x="159092" y="4013"/>
                  </a:moveTo>
                  <a:lnTo>
                    <a:pt x="156679" y="0"/>
                  </a:lnTo>
                  <a:lnTo>
                    <a:pt x="154279" y="533"/>
                  </a:lnTo>
                  <a:lnTo>
                    <a:pt x="155079" y="4813"/>
                  </a:lnTo>
                  <a:lnTo>
                    <a:pt x="155613" y="5613"/>
                  </a:lnTo>
                  <a:lnTo>
                    <a:pt x="155879" y="7747"/>
                  </a:lnTo>
                  <a:lnTo>
                    <a:pt x="155079" y="11226"/>
                  </a:lnTo>
                  <a:lnTo>
                    <a:pt x="152946" y="15240"/>
                  </a:lnTo>
                  <a:lnTo>
                    <a:pt x="152400" y="17106"/>
                  </a:lnTo>
                  <a:lnTo>
                    <a:pt x="152946" y="17653"/>
                  </a:lnTo>
                  <a:lnTo>
                    <a:pt x="154279" y="17106"/>
                  </a:lnTo>
                  <a:lnTo>
                    <a:pt x="156413" y="15773"/>
                  </a:lnTo>
                  <a:lnTo>
                    <a:pt x="157480" y="13906"/>
                  </a:lnTo>
                  <a:lnTo>
                    <a:pt x="157480" y="7213"/>
                  </a:lnTo>
                  <a:lnTo>
                    <a:pt x="157759" y="5346"/>
                  </a:lnTo>
                  <a:lnTo>
                    <a:pt x="159092" y="4013"/>
                  </a:lnTo>
                  <a:close/>
                </a:path>
                <a:path w="320039" h="559435">
                  <a:moveTo>
                    <a:pt x="166306" y="121386"/>
                  </a:moveTo>
                  <a:lnTo>
                    <a:pt x="166039" y="120053"/>
                  </a:lnTo>
                  <a:lnTo>
                    <a:pt x="165227" y="118440"/>
                  </a:lnTo>
                  <a:lnTo>
                    <a:pt x="164160" y="116840"/>
                  </a:lnTo>
                  <a:lnTo>
                    <a:pt x="163093" y="115773"/>
                  </a:lnTo>
                  <a:lnTo>
                    <a:pt x="162826" y="116039"/>
                  </a:lnTo>
                  <a:lnTo>
                    <a:pt x="162560" y="116039"/>
                  </a:lnTo>
                  <a:lnTo>
                    <a:pt x="162826" y="117640"/>
                  </a:lnTo>
                  <a:lnTo>
                    <a:pt x="163893" y="119253"/>
                  </a:lnTo>
                  <a:lnTo>
                    <a:pt x="164693" y="120853"/>
                  </a:lnTo>
                  <a:lnTo>
                    <a:pt x="165773" y="121920"/>
                  </a:lnTo>
                  <a:lnTo>
                    <a:pt x="166306" y="121386"/>
                  </a:lnTo>
                  <a:close/>
                </a:path>
                <a:path w="320039" h="559435">
                  <a:moveTo>
                    <a:pt x="168440" y="110693"/>
                  </a:moveTo>
                  <a:lnTo>
                    <a:pt x="167093" y="108280"/>
                  </a:lnTo>
                  <a:lnTo>
                    <a:pt x="165227" y="106680"/>
                  </a:lnTo>
                  <a:lnTo>
                    <a:pt x="164426" y="106680"/>
                  </a:lnTo>
                  <a:lnTo>
                    <a:pt x="163626" y="106680"/>
                  </a:lnTo>
                  <a:lnTo>
                    <a:pt x="163893" y="108546"/>
                  </a:lnTo>
                  <a:lnTo>
                    <a:pt x="164960" y="110693"/>
                  </a:lnTo>
                  <a:lnTo>
                    <a:pt x="168440" y="110693"/>
                  </a:lnTo>
                  <a:close/>
                </a:path>
                <a:path w="320039" h="559435">
                  <a:moveTo>
                    <a:pt x="170307" y="114160"/>
                  </a:moveTo>
                  <a:lnTo>
                    <a:pt x="169773" y="113093"/>
                  </a:lnTo>
                  <a:lnTo>
                    <a:pt x="169240" y="111760"/>
                  </a:lnTo>
                  <a:lnTo>
                    <a:pt x="165493" y="111760"/>
                  </a:lnTo>
                  <a:lnTo>
                    <a:pt x="165493" y="112293"/>
                  </a:lnTo>
                  <a:lnTo>
                    <a:pt x="165760" y="112293"/>
                  </a:lnTo>
                  <a:lnTo>
                    <a:pt x="166293" y="113360"/>
                  </a:lnTo>
                  <a:lnTo>
                    <a:pt x="167373" y="114973"/>
                  </a:lnTo>
                  <a:lnTo>
                    <a:pt x="170307" y="114973"/>
                  </a:lnTo>
                  <a:lnTo>
                    <a:pt x="170307" y="114160"/>
                  </a:lnTo>
                  <a:close/>
                </a:path>
                <a:path w="320039" h="559435">
                  <a:moveTo>
                    <a:pt x="170853" y="116306"/>
                  </a:moveTo>
                  <a:lnTo>
                    <a:pt x="168452" y="116306"/>
                  </a:lnTo>
                  <a:lnTo>
                    <a:pt x="169786" y="117640"/>
                  </a:lnTo>
                  <a:lnTo>
                    <a:pt x="170853" y="117640"/>
                  </a:lnTo>
                  <a:lnTo>
                    <a:pt x="170853" y="116306"/>
                  </a:lnTo>
                  <a:close/>
                </a:path>
                <a:path w="320039" h="559435">
                  <a:moveTo>
                    <a:pt x="231000" y="452374"/>
                  </a:moveTo>
                  <a:lnTo>
                    <a:pt x="228600" y="449173"/>
                  </a:lnTo>
                  <a:lnTo>
                    <a:pt x="227520" y="448094"/>
                  </a:lnTo>
                  <a:lnTo>
                    <a:pt x="226720" y="447827"/>
                  </a:lnTo>
                  <a:lnTo>
                    <a:pt x="226987" y="449173"/>
                  </a:lnTo>
                  <a:lnTo>
                    <a:pt x="227520" y="451307"/>
                  </a:lnTo>
                  <a:lnTo>
                    <a:pt x="229666" y="453453"/>
                  </a:lnTo>
                  <a:lnTo>
                    <a:pt x="230200" y="455587"/>
                  </a:lnTo>
                  <a:lnTo>
                    <a:pt x="230466" y="453174"/>
                  </a:lnTo>
                  <a:lnTo>
                    <a:pt x="231000" y="452374"/>
                  </a:lnTo>
                  <a:close/>
                </a:path>
                <a:path w="320039" h="559435">
                  <a:moveTo>
                    <a:pt x="233413" y="448373"/>
                  </a:moveTo>
                  <a:lnTo>
                    <a:pt x="232867" y="446493"/>
                  </a:lnTo>
                  <a:lnTo>
                    <a:pt x="231000" y="441413"/>
                  </a:lnTo>
                  <a:lnTo>
                    <a:pt x="229400" y="441147"/>
                  </a:lnTo>
                  <a:lnTo>
                    <a:pt x="225920" y="439280"/>
                  </a:lnTo>
                  <a:lnTo>
                    <a:pt x="228600" y="441680"/>
                  </a:lnTo>
                  <a:lnTo>
                    <a:pt x="229666" y="445693"/>
                  </a:lnTo>
                  <a:lnTo>
                    <a:pt x="231800" y="448106"/>
                  </a:lnTo>
                  <a:lnTo>
                    <a:pt x="233133" y="449707"/>
                  </a:lnTo>
                  <a:lnTo>
                    <a:pt x="233413" y="448373"/>
                  </a:lnTo>
                  <a:close/>
                </a:path>
                <a:path w="320039" h="559435">
                  <a:moveTo>
                    <a:pt x="235559" y="443026"/>
                  </a:moveTo>
                  <a:lnTo>
                    <a:pt x="235026" y="440080"/>
                  </a:lnTo>
                  <a:lnTo>
                    <a:pt x="232879" y="432600"/>
                  </a:lnTo>
                  <a:lnTo>
                    <a:pt x="231013" y="432066"/>
                  </a:lnTo>
                  <a:lnTo>
                    <a:pt x="226466" y="428853"/>
                  </a:lnTo>
                  <a:lnTo>
                    <a:pt x="229679" y="432866"/>
                  </a:lnTo>
                  <a:lnTo>
                    <a:pt x="230479" y="438480"/>
                  </a:lnTo>
                  <a:lnTo>
                    <a:pt x="233146" y="442226"/>
                  </a:lnTo>
                  <a:lnTo>
                    <a:pt x="234759" y="444627"/>
                  </a:lnTo>
                  <a:lnTo>
                    <a:pt x="235559" y="443026"/>
                  </a:lnTo>
                  <a:close/>
                </a:path>
                <a:path w="320039" h="559435">
                  <a:moveTo>
                    <a:pt x="237426" y="429133"/>
                  </a:moveTo>
                  <a:lnTo>
                    <a:pt x="233680" y="422973"/>
                  </a:lnTo>
                  <a:lnTo>
                    <a:pt x="228600" y="421373"/>
                  </a:lnTo>
                  <a:lnTo>
                    <a:pt x="232346" y="425119"/>
                  </a:lnTo>
                  <a:lnTo>
                    <a:pt x="234213" y="432866"/>
                  </a:lnTo>
                  <a:lnTo>
                    <a:pt x="235280" y="436613"/>
                  </a:lnTo>
                  <a:lnTo>
                    <a:pt x="236093" y="439293"/>
                  </a:lnTo>
                  <a:lnTo>
                    <a:pt x="237426" y="437413"/>
                  </a:lnTo>
                  <a:lnTo>
                    <a:pt x="237426" y="429133"/>
                  </a:lnTo>
                  <a:close/>
                </a:path>
                <a:path w="320039" h="559435">
                  <a:moveTo>
                    <a:pt x="240093" y="429920"/>
                  </a:moveTo>
                  <a:lnTo>
                    <a:pt x="239826" y="427253"/>
                  </a:lnTo>
                  <a:lnTo>
                    <a:pt x="238226" y="422440"/>
                  </a:lnTo>
                  <a:lnTo>
                    <a:pt x="235280" y="419227"/>
                  </a:lnTo>
                  <a:lnTo>
                    <a:pt x="230733" y="417360"/>
                  </a:lnTo>
                  <a:lnTo>
                    <a:pt x="234213" y="421106"/>
                  </a:lnTo>
                  <a:lnTo>
                    <a:pt x="236880" y="425119"/>
                  </a:lnTo>
                  <a:lnTo>
                    <a:pt x="237947" y="429120"/>
                  </a:lnTo>
                  <a:lnTo>
                    <a:pt x="239826" y="431266"/>
                  </a:lnTo>
                  <a:lnTo>
                    <a:pt x="240093" y="429920"/>
                  </a:lnTo>
                  <a:close/>
                </a:path>
                <a:path w="320039" h="559435">
                  <a:moveTo>
                    <a:pt x="240626" y="554253"/>
                  </a:moveTo>
                  <a:lnTo>
                    <a:pt x="240360" y="552907"/>
                  </a:lnTo>
                  <a:lnTo>
                    <a:pt x="239826" y="551573"/>
                  </a:lnTo>
                  <a:lnTo>
                    <a:pt x="239026" y="550506"/>
                  </a:lnTo>
                  <a:lnTo>
                    <a:pt x="238493" y="550773"/>
                  </a:lnTo>
                  <a:lnTo>
                    <a:pt x="237959" y="550773"/>
                  </a:lnTo>
                  <a:lnTo>
                    <a:pt x="237959" y="552107"/>
                  </a:lnTo>
                  <a:lnTo>
                    <a:pt x="238226" y="553453"/>
                  </a:lnTo>
                  <a:lnTo>
                    <a:pt x="238760" y="555053"/>
                  </a:lnTo>
                  <a:lnTo>
                    <a:pt x="239560" y="555853"/>
                  </a:lnTo>
                  <a:lnTo>
                    <a:pt x="240093" y="555586"/>
                  </a:lnTo>
                  <a:lnTo>
                    <a:pt x="240626" y="555586"/>
                  </a:lnTo>
                  <a:lnTo>
                    <a:pt x="240626" y="554253"/>
                  </a:lnTo>
                  <a:close/>
                </a:path>
                <a:path w="320039" h="559435">
                  <a:moveTo>
                    <a:pt x="243039" y="552653"/>
                  </a:moveTo>
                  <a:lnTo>
                    <a:pt x="242773" y="551840"/>
                  </a:lnTo>
                  <a:lnTo>
                    <a:pt x="242506" y="550773"/>
                  </a:lnTo>
                  <a:lnTo>
                    <a:pt x="241973" y="550240"/>
                  </a:lnTo>
                  <a:lnTo>
                    <a:pt x="241706" y="550240"/>
                  </a:lnTo>
                  <a:lnTo>
                    <a:pt x="241173" y="550506"/>
                  </a:lnTo>
                  <a:lnTo>
                    <a:pt x="241173" y="551307"/>
                  </a:lnTo>
                  <a:lnTo>
                    <a:pt x="241439" y="552107"/>
                  </a:lnTo>
                  <a:lnTo>
                    <a:pt x="241706" y="553186"/>
                  </a:lnTo>
                  <a:lnTo>
                    <a:pt x="242239" y="553720"/>
                  </a:lnTo>
                  <a:lnTo>
                    <a:pt x="242506" y="553720"/>
                  </a:lnTo>
                  <a:lnTo>
                    <a:pt x="243039" y="553453"/>
                  </a:lnTo>
                  <a:lnTo>
                    <a:pt x="243039" y="552653"/>
                  </a:lnTo>
                  <a:close/>
                </a:path>
                <a:path w="320039" h="559435">
                  <a:moveTo>
                    <a:pt x="243306" y="518960"/>
                  </a:moveTo>
                  <a:lnTo>
                    <a:pt x="242506" y="518426"/>
                  </a:lnTo>
                  <a:lnTo>
                    <a:pt x="241973" y="517893"/>
                  </a:lnTo>
                  <a:lnTo>
                    <a:pt x="240372" y="518693"/>
                  </a:lnTo>
                  <a:lnTo>
                    <a:pt x="239026" y="520293"/>
                  </a:lnTo>
                  <a:lnTo>
                    <a:pt x="237959" y="521906"/>
                  </a:lnTo>
                  <a:lnTo>
                    <a:pt x="237426" y="523506"/>
                  </a:lnTo>
                  <a:lnTo>
                    <a:pt x="238226" y="524040"/>
                  </a:lnTo>
                  <a:lnTo>
                    <a:pt x="238760" y="524573"/>
                  </a:lnTo>
                  <a:lnTo>
                    <a:pt x="240106" y="523773"/>
                  </a:lnTo>
                  <a:lnTo>
                    <a:pt x="242773" y="520560"/>
                  </a:lnTo>
                  <a:lnTo>
                    <a:pt x="243306" y="518960"/>
                  </a:lnTo>
                  <a:close/>
                </a:path>
                <a:path w="320039" h="559435">
                  <a:moveTo>
                    <a:pt x="244373" y="515480"/>
                  </a:moveTo>
                  <a:lnTo>
                    <a:pt x="242506" y="512533"/>
                  </a:lnTo>
                  <a:lnTo>
                    <a:pt x="241973" y="511733"/>
                  </a:lnTo>
                  <a:lnTo>
                    <a:pt x="240372" y="511200"/>
                  </a:lnTo>
                  <a:lnTo>
                    <a:pt x="239839" y="510133"/>
                  </a:lnTo>
                  <a:lnTo>
                    <a:pt x="239026" y="509333"/>
                  </a:lnTo>
                  <a:lnTo>
                    <a:pt x="239560" y="508533"/>
                  </a:lnTo>
                  <a:lnTo>
                    <a:pt x="239026" y="507187"/>
                  </a:lnTo>
                  <a:lnTo>
                    <a:pt x="237426" y="503720"/>
                  </a:lnTo>
                  <a:lnTo>
                    <a:pt x="236626" y="501840"/>
                  </a:lnTo>
                  <a:lnTo>
                    <a:pt x="235026" y="503174"/>
                  </a:lnTo>
                  <a:lnTo>
                    <a:pt x="234213" y="503720"/>
                  </a:lnTo>
                  <a:lnTo>
                    <a:pt x="234480" y="504786"/>
                  </a:lnTo>
                  <a:lnTo>
                    <a:pt x="235026" y="505853"/>
                  </a:lnTo>
                  <a:lnTo>
                    <a:pt x="234213" y="506920"/>
                  </a:lnTo>
                  <a:lnTo>
                    <a:pt x="233946" y="507987"/>
                  </a:lnTo>
                  <a:lnTo>
                    <a:pt x="234213" y="508266"/>
                  </a:lnTo>
                  <a:lnTo>
                    <a:pt x="234746" y="508533"/>
                  </a:lnTo>
                  <a:lnTo>
                    <a:pt x="235292" y="508266"/>
                  </a:lnTo>
                  <a:lnTo>
                    <a:pt x="236093" y="507720"/>
                  </a:lnTo>
                  <a:lnTo>
                    <a:pt x="236359" y="507987"/>
                  </a:lnTo>
                  <a:lnTo>
                    <a:pt x="236359" y="508266"/>
                  </a:lnTo>
                  <a:lnTo>
                    <a:pt x="236893" y="508800"/>
                  </a:lnTo>
                  <a:lnTo>
                    <a:pt x="236626" y="508800"/>
                  </a:lnTo>
                  <a:lnTo>
                    <a:pt x="236359" y="509066"/>
                  </a:lnTo>
                  <a:lnTo>
                    <a:pt x="236359" y="509333"/>
                  </a:lnTo>
                  <a:lnTo>
                    <a:pt x="235292" y="510667"/>
                  </a:lnTo>
                  <a:lnTo>
                    <a:pt x="235026" y="512000"/>
                  </a:lnTo>
                  <a:lnTo>
                    <a:pt x="235559" y="512533"/>
                  </a:lnTo>
                  <a:lnTo>
                    <a:pt x="236093" y="512800"/>
                  </a:lnTo>
                  <a:lnTo>
                    <a:pt x="237426" y="512267"/>
                  </a:lnTo>
                  <a:lnTo>
                    <a:pt x="238493" y="510933"/>
                  </a:lnTo>
                  <a:lnTo>
                    <a:pt x="238760" y="510933"/>
                  </a:lnTo>
                  <a:lnTo>
                    <a:pt x="238760" y="511200"/>
                  </a:lnTo>
                  <a:lnTo>
                    <a:pt x="239026" y="511467"/>
                  </a:lnTo>
                  <a:lnTo>
                    <a:pt x="238760" y="511733"/>
                  </a:lnTo>
                  <a:lnTo>
                    <a:pt x="238226" y="512000"/>
                  </a:lnTo>
                  <a:lnTo>
                    <a:pt x="237959" y="512533"/>
                  </a:lnTo>
                  <a:lnTo>
                    <a:pt x="236893" y="513880"/>
                  </a:lnTo>
                  <a:lnTo>
                    <a:pt x="236626" y="515480"/>
                  </a:lnTo>
                  <a:lnTo>
                    <a:pt x="237159" y="515747"/>
                  </a:lnTo>
                  <a:lnTo>
                    <a:pt x="237693" y="516280"/>
                  </a:lnTo>
                  <a:lnTo>
                    <a:pt x="239026" y="515480"/>
                  </a:lnTo>
                  <a:lnTo>
                    <a:pt x="240106" y="514146"/>
                  </a:lnTo>
                  <a:lnTo>
                    <a:pt x="240372" y="513880"/>
                  </a:lnTo>
                  <a:lnTo>
                    <a:pt x="240372" y="513613"/>
                  </a:lnTo>
                  <a:lnTo>
                    <a:pt x="240639" y="513346"/>
                  </a:lnTo>
                  <a:lnTo>
                    <a:pt x="240906" y="513613"/>
                  </a:lnTo>
                  <a:lnTo>
                    <a:pt x="240906" y="513880"/>
                  </a:lnTo>
                  <a:lnTo>
                    <a:pt x="241173" y="514146"/>
                  </a:lnTo>
                  <a:lnTo>
                    <a:pt x="240106" y="515213"/>
                  </a:lnTo>
                  <a:lnTo>
                    <a:pt x="239293" y="516280"/>
                  </a:lnTo>
                  <a:lnTo>
                    <a:pt x="239026" y="517613"/>
                  </a:lnTo>
                  <a:lnTo>
                    <a:pt x="239560" y="517880"/>
                  </a:lnTo>
                  <a:lnTo>
                    <a:pt x="239839" y="518426"/>
                  </a:lnTo>
                  <a:lnTo>
                    <a:pt x="240906" y="517613"/>
                  </a:lnTo>
                  <a:lnTo>
                    <a:pt x="241973" y="516547"/>
                  </a:lnTo>
                  <a:lnTo>
                    <a:pt x="241973" y="516280"/>
                  </a:lnTo>
                  <a:lnTo>
                    <a:pt x="242506" y="515747"/>
                  </a:lnTo>
                  <a:lnTo>
                    <a:pt x="243573" y="517880"/>
                  </a:lnTo>
                  <a:lnTo>
                    <a:pt x="243306" y="518426"/>
                  </a:lnTo>
                  <a:lnTo>
                    <a:pt x="243840" y="518160"/>
                  </a:lnTo>
                  <a:lnTo>
                    <a:pt x="244106" y="517880"/>
                  </a:lnTo>
                  <a:lnTo>
                    <a:pt x="244373" y="515480"/>
                  </a:lnTo>
                  <a:close/>
                </a:path>
                <a:path w="320039" h="559435">
                  <a:moveTo>
                    <a:pt x="249720" y="551307"/>
                  </a:moveTo>
                  <a:lnTo>
                    <a:pt x="248920" y="550773"/>
                  </a:lnTo>
                  <a:lnTo>
                    <a:pt x="247853" y="550773"/>
                  </a:lnTo>
                  <a:lnTo>
                    <a:pt x="247053" y="550773"/>
                  </a:lnTo>
                  <a:lnTo>
                    <a:pt x="246253" y="551307"/>
                  </a:lnTo>
                  <a:lnTo>
                    <a:pt x="246253" y="553173"/>
                  </a:lnTo>
                  <a:lnTo>
                    <a:pt x="247053" y="553720"/>
                  </a:lnTo>
                  <a:lnTo>
                    <a:pt x="248920" y="553720"/>
                  </a:lnTo>
                  <a:lnTo>
                    <a:pt x="249720" y="553173"/>
                  </a:lnTo>
                  <a:lnTo>
                    <a:pt x="249720" y="551307"/>
                  </a:lnTo>
                  <a:close/>
                </a:path>
                <a:path w="320039" h="559435">
                  <a:moveTo>
                    <a:pt x="262559" y="497573"/>
                  </a:moveTo>
                  <a:lnTo>
                    <a:pt x="262026" y="497306"/>
                  </a:lnTo>
                  <a:lnTo>
                    <a:pt x="261493" y="497039"/>
                  </a:lnTo>
                  <a:lnTo>
                    <a:pt x="260426" y="498373"/>
                  </a:lnTo>
                  <a:lnTo>
                    <a:pt x="259626" y="500519"/>
                  </a:lnTo>
                  <a:lnTo>
                    <a:pt x="258813" y="502386"/>
                  </a:lnTo>
                  <a:lnTo>
                    <a:pt x="258546" y="503986"/>
                  </a:lnTo>
                  <a:lnTo>
                    <a:pt x="259626" y="504520"/>
                  </a:lnTo>
                  <a:lnTo>
                    <a:pt x="260692" y="503186"/>
                  </a:lnTo>
                  <a:lnTo>
                    <a:pt x="261493" y="501319"/>
                  </a:lnTo>
                  <a:lnTo>
                    <a:pt x="262293" y="499173"/>
                  </a:lnTo>
                  <a:lnTo>
                    <a:pt x="262559" y="497573"/>
                  </a:lnTo>
                  <a:close/>
                </a:path>
                <a:path w="320039" h="559435">
                  <a:moveTo>
                    <a:pt x="264960" y="403453"/>
                  </a:moveTo>
                  <a:lnTo>
                    <a:pt x="264160" y="402653"/>
                  </a:lnTo>
                  <a:lnTo>
                    <a:pt x="263359" y="402653"/>
                  </a:lnTo>
                  <a:lnTo>
                    <a:pt x="262293" y="402653"/>
                  </a:lnTo>
                  <a:lnTo>
                    <a:pt x="261493" y="403453"/>
                  </a:lnTo>
                  <a:lnTo>
                    <a:pt x="261493" y="405320"/>
                  </a:lnTo>
                  <a:lnTo>
                    <a:pt x="262293" y="406133"/>
                  </a:lnTo>
                  <a:lnTo>
                    <a:pt x="264160" y="406133"/>
                  </a:lnTo>
                  <a:lnTo>
                    <a:pt x="264960" y="405320"/>
                  </a:lnTo>
                  <a:lnTo>
                    <a:pt x="264960" y="403453"/>
                  </a:lnTo>
                  <a:close/>
                </a:path>
                <a:path w="320039" h="559435">
                  <a:moveTo>
                    <a:pt x="268173" y="409600"/>
                  </a:moveTo>
                  <a:lnTo>
                    <a:pt x="267906" y="408266"/>
                  </a:lnTo>
                  <a:lnTo>
                    <a:pt x="266839" y="408000"/>
                  </a:lnTo>
                  <a:lnTo>
                    <a:pt x="266039" y="407466"/>
                  </a:lnTo>
                  <a:lnTo>
                    <a:pt x="264972" y="408266"/>
                  </a:lnTo>
                  <a:lnTo>
                    <a:pt x="264439" y="409600"/>
                  </a:lnTo>
                  <a:lnTo>
                    <a:pt x="263626" y="410946"/>
                  </a:lnTo>
                  <a:lnTo>
                    <a:pt x="263893" y="412280"/>
                  </a:lnTo>
                  <a:lnTo>
                    <a:pt x="264972" y="412546"/>
                  </a:lnTo>
                  <a:lnTo>
                    <a:pt x="265772" y="413080"/>
                  </a:lnTo>
                  <a:lnTo>
                    <a:pt x="266839" y="412280"/>
                  </a:lnTo>
                  <a:lnTo>
                    <a:pt x="267373" y="410946"/>
                  </a:lnTo>
                  <a:lnTo>
                    <a:pt x="268173" y="409600"/>
                  </a:lnTo>
                  <a:close/>
                </a:path>
                <a:path w="320039" h="559435">
                  <a:moveTo>
                    <a:pt x="268706" y="384479"/>
                  </a:moveTo>
                  <a:lnTo>
                    <a:pt x="267639" y="383413"/>
                  </a:lnTo>
                  <a:lnTo>
                    <a:pt x="266026" y="384213"/>
                  </a:lnTo>
                  <a:lnTo>
                    <a:pt x="264693" y="385546"/>
                  </a:lnTo>
                  <a:lnTo>
                    <a:pt x="263359" y="387146"/>
                  </a:lnTo>
                  <a:lnTo>
                    <a:pt x="262559" y="388759"/>
                  </a:lnTo>
                  <a:lnTo>
                    <a:pt x="263626" y="389826"/>
                  </a:lnTo>
                  <a:lnTo>
                    <a:pt x="265226" y="388759"/>
                  </a:lnTo>
                  <a:lnTo>
                    <a:pt x="266560" y="387413"/>
                  </a:lnTo>
                  <a:lnTo>
                    <a:pt x="267906" y="385813"/>
                  </a:lnTo>
                  <a:lnTo>
                    <a:pt x="268706" y="384479"/>
                  </a:lnTo>
                  <a:close/>
                </a:path>
                <a:path w="320039" h="559435">
                  <a:moveTo>
                    <a:pt x="271907" y="501307"/>
                  </a:moveTo>
                  <a:lnTo>
                    <a:pt x="271373" y="501040"/>
                  </a:lnTo>
                  <a:lnTo>
                    <a:pt x="270573" y="500773"/>
                  </a:lnTo>
                  <a:lnTo>
                    <a:pt x="268960" y="502373"/>
                  </a:lnTo>
                  <a:lnTo>
                    <a:pt x="267893" y="504786"/>
                  </a:lnTo>
                  <a:lnTo>
                    <a:pt x="266560" y="507187"/>
                  </a:lnTo>
                  <a:lnTo>
                    <a:pt x="266293" y="509333"/>
                  </a:lnTo>
                  <a:lnTo>
                    <a:pt x="267893" y="509866"/>
                  </a:lnTo>
                  <a:lnTo>
                    <a:pt x="269240" y="507987"/>
                  </a:lnTo>
                  <a:lnTo>
                    <a:pt x="270573" y="505853"/>
                  </a:lnTo>
                  <a:lnTo>
                    <a:pt x="271640" y="503453"/>
                  </a:lnTo>
                  <a:lnTo>
                    <a:pt x="271907" y="501307"/>
                  </a:lnTo>
                  <a:close/>
                </a:path>
                <a:path w="320039" h="559435">
                  <a:moveTo>
                    <a:pt x="272173" y="415480"/>
                  </a:moveTo>
                  <a:lnTo>
                    <a:pt x="271907" y="414147"/>
                  </a:lnTo>
                  <a:lnTo>
                    <a:pt x="270573" y="413613"/>
                  </a:lnTo>
                  <a:lnTo>
                    <a:pt x="268973" y="413080"/>
                  </a:lnTo>
                  <a:lnTo>
                    <a:pt x="267093" y="414147"/>
                  </a:lnTo>
                  <a:lnTo>
                    <a:pt x="265493" y="416826"/>
                  </a:lnTo>
                  <a:lnTo>
                    <a:pt x="265760" y="418426"/>
                  </a:lnTo>
                  <a:lnTo>
                    <a:pt x="267093" y="418960"/>
                  </a:lnTo>
                  <a:lnTo>
                    <a:pt x="268439" y="419227"/>
                  </a:lnTo>
                  <a:lnTo>
                    <a:pt x="270306" y="418426"/>
                  </a:lnTo>
                  <a:lnTo>
                    <a:pt x="271106" y="417093"/>
                  </a:lnTo>
                  <a:lnTo>
                    <a:pt x="272173" y="415480"/>
                  </a:lnTo>
                  <a:close/>
                </a:path>
                <a:path w="320039" h="559435">
                  <a:moveTo>
                    <a:pt x="273519" y="390359"/>
                  </a:moveTo>
                  <a:lnTo>
                    <a:pt x="270306" y="386880"/>
                  </a:lnTo>
                  <a:lnTo>
                    <a:pt x="268706" y="386880"/>
                  </a:lnTo>
                  <a:lnTo>
                    <a:pt x="266827" y="388213"/>
                  </a:lnTo>
                  <a:lnTo>
                    <a:pt x="264960" y="393026"/>
                  </a:lnTo>
                  <a:lnTo>
                    <a:pt x="264160" y="395706"/>
                  </a:lnTo>
                  <a:lnTo>
                    <a:pt x="264426" y="398640"/>
                  </a:lnTo>
                  <a:lnTo>
                    <a:pt x="266026" y="402120"/>
                  </a:lnTo>
                  <a:lnTo>
                    <a:pt x="266026" y="397573"/>
                  </a:lnTo>
                  <a:lnTo>
                    <a:pt x="266293" y="395706"/>
                  </a:lnTo>
                  <a:lnTo>
                    <a:pt x="267093" y="395173"/>
                  </a:lnTo>
                  <a:lnTo>
                    <a:pt x="268160" y="392493"/>
                  </a:lnTo>
                  <a:lnTo>
                    <a:pt x="273519" y="390359"/>
                  </a:lnTo>
                  <a:close/>
                </a:path>
                <a:path w="320039" h="559435">
                  <a:moveTo>
                    <a:pt x="274320" y="547027"/>
                  </a:moveTo>
                  <a:lnTo>
                    <a:pt x="272186" y="546493"/>
                  </a:lnTo>
                  <a:lnTo>
                    <a:pt x="267373" y="544360"/>
                  </a:lnTo>
                  <a:lnTo>
                    <a:pt x="263359" y="547027"/>
                  </a:lnTo>
                  <a:lnTo>
                    <a:pt x="262293" y="549706"/>
                  </a:lnTo>
                  <a:lnTo>
                    <a:pt x="264960" y="548906"/>
                  </a:lnTo>
                  <a:lnTo>
                    <a:pt x="266306" y="547306"/>
                  </a:lnTo>
                  <a:lnTo>
                    <a:pt x="270040" y="550240"/>
                  </a:lnTo>
                  <a:lnTo>
                    <a:pt x="271386" y="548640"/>
                  </a:lnTo>
                  <a:lnTo>
                    <a:pt x="272719" y="550240"/>
                  </a:lnTo>
                  <a:lnTo>
                    <a:pt x="274053" y="551573"/>
                  </a:lnTo>
                  <a:lnTo>
                    <a:pt x="274053" y="549706"/>
                  </a:lnTo>
                  <a:lnTo>
                    <a:pt x="274320" y="547027"/>
                  </a:lnTo>
                  <a:close/>
                </a:path>
                <a:path w="320039" h="559435">
                  <a:moveTo>
                    <a:pt x="275386" y="420827"/>
                  </a:moveTo>
                  <a:lnTo>
                    <a:pt x="274586" y="419760"/>
                  </a:lnTo>
                  <a:lnTo>
                    <a:pt x="273786" y="418960"/>
                  </a:lnTo>
                  <a:lnTo>
                    <a:pt x="272453" y="418693"/>
                  </a:lnTo>
                  <a:lnTo>
                    <a:pt x="269773" y="419760"/>
                  </a:lnTo>
                  <a:lnTo>
                    <a:pt x="269506" y="420827"/>
                  </a:lnTo>
                  <a:lnTo>
                    <a:pt x="270040" y="421627"/>
                  </a:lnTo>
                  <a:lnTo>
                    <a:pt x="270840" y="422706"/>
                  </a:lnTo>
                  <a:lnTo>
                    <a:pt x="272453" y="422973"/>
                  </a:lnTo>
                  <a:lnTo>
                    <a:pt x="273519" y="422440"/>
                  </a:lnTo>
                  <a:lnTo>
                    <a:pt x="274853" y="421894"/>
                  </a:lnTo>
                  <a:lnTo>
                    <a:pt x="275386" y="420827"/>
                  </a:lnTo>
                  <a:close/>
                </a:path>
                <a:path w="320039" h="559435">
                  <a:moveTo>
                    <a:pt x="275653" y="502653"/>
                  </a:moveTo>
                  <a:lnTo>
                    <a:pt x="275386" y="502653"/>
                  </a:lnTo>
                  <a:lnTo>
                    <a:pt x="274853" y="502386"/>
                  </a:lnTo>
                  <a:lnTo>
                    <a:pt x="274053" y="503453"/>
                  </a:lnTo>
                  <a:lnTo>
                    <a:pt x="273253" y="505053"/>
                  </a:lnTo>
                  <a:lnTo>
                    <a:pt x="272707" y="506666"/>
                  </a:lnTo>
                  <a:lnTo>
                    <a:pt x="272440" y="508266"/>
                  </a:lnTo>
                  <a:lnTo>
                    <a:pt x="272707" y="508266"/>
                  </a:lnTo>
                  <a:lnTo>
                    <a:pt x="273253" y="508533"/>
                  </a:lnTo>
                  <a:lnTo>
                    <a:pt x="274320" y="507466"/>
                  </a:lnTo>
                  <a:lnTo>
                    <a:pt x="275386" y="504253"/>
                  </a:lnTo>
                  <a:lnTo>
                    <a:pt x="275653" y="502653"/>
                  </a:lnTo>
                  <a:close/>
                </a:path>
                <a:path w="320039" h="559435">
                  <a:moveTo>
                    <a:pt x="286626" y="417093"/>
                  </a:moveTo>
                  <a:lnTo>
                    <a:pt x="286092" y="414159"/>
                  </a:lnTo>
                  <a:lnTo>
                    <a:pt x="282346" y="413893"/>
                  </a:lnTo>
                  <a:lnTo>
                    <a:pt x="280479" y="413080"/>
                  </a:lnTo>
                  <a:lnTo>
                    <a:pt x="285013" y="412013"/>
                  </a:lnTo>
                  <a:lnTo>
                    <a:pt x="285292" y="410679"/>
                  </a:lnTo>
                  <a:lnTo>
                    <a:pt x="282613" y="409613"/>
                  </a:lnTo>
                  <a:lnTo>
                    <a:pt x="278333" y="408279"/>
                  </a:lnTo>
                  <a:lnTo>
                    <a:pt x="282613" y="407200"/>
                  </a:lnTo>
                  <a:lnTo>
                    <a:pt x="277799" y="404266"/>
                  </a:lnTo>
                  <a:lnTo>
                    <a:pt x="281546" y="403199"/>
                  </a:lnTo>
                  <a:lnTo>
                    <a:pt x="275666" y="400253"/>
                  </a:lnTo>
                  <a:lnTo>
                    <a:pt x="278866" y="398653"/>
                  </a:lnTo>
                  <a:lnTo>
                    <a:pt x="275399" y="397586"/>
                  </a:lnTo>
                  <a:lnTo>
                    <a:pt x="278599" y="395973"/>
                  </a:lnTo>
                  <a:lnTo>
                    <a:pt x="275932" y="394906"/>
                  </a:lnTo>
                  <a:lnTo>
                    <a:pt x="274853" y="392493"/>
                  </a:lnTo>
                  <a:lnTo>
                    <a:pt x="272453" y="395173"/>
                  </a:lnTo>
                  <a:lnTo>
                    <a:pt x="270852" y="397586"/>
                  </a:lnTo>
                  <a:lnTo>
                    <a:pt x="270319" y="406666"/>
                  </a:lnTo>
                  <a:lnTo>
                    <a:pt x="278333" y="417626"/>
                  </a:lnTo>
                  <a:lnTo>
                    <a:pt x="281279" y="421373"/>
                  </a:lnTo>
                  <a:lnTo>
                    <a:pt x="277799" y="424053"/>
                  </a:lnTo>
                  <a:lnTo>
                    <a:pt x="282079" y="424586"/>
                  </a:lnTo>
                  <a:lnTo>
                    <a:pt x="283679" y="424319"/>
                  </a:lnTo>
                  <a:lnTo>
                    <a:pt x="284746" y="422986"/>
                  </a:lnTo>
                  <a:lnTo>
                    <a:pt x="285013" y="420573"/>
                  </a:lnTo>
                  <a:lnTo>
                    <a:pt x="282346" y="419239"/>
                  </a:lnTo>
                  <a:lnTo>
                    <a:pt x="286092" y="419239"/>
                  </a:lnTo>
                  <a:lnTo>
                    <a:pt x="282079" y="416560"/>
                  </a:lnTo>
                  <a:lnTo>
                    <a:pt x="283413" y="416293"/>
                  </a:lnTo>
                  <a:lnTo>
                    <a:pt x="286626" y="417093"/>
                  </a:lnTo>
                  <a:close/>
                </a:path>
                <a:path w="320039" h="559435">
                  <a:moveTo>
                    <a:pt x="319506" y="454787"/>
                  </a:moveTo>
                  <a:lnTo>
                    <a:pt x="317411" y="449973"/>
                  </a:lnTo>
                  <a:lnTo>
                    <a:pt x="316826" y="448640"/>
                  </a:lnTo>
                  <a:lnTo>
                    <a:pt x="311480" y="449973"/>
                  </a:lnTo>
                  <a:lnTo>
                    <a:pt x="309118" y="446773"/>
                  </a:lnTo>
                  <a:lnTo>
                    <a:pt x="308127" y="445427"/>
                  </a:lnTo>
                  <a:lnTo>
                    <a:pt x="306946" y="443826"/>
                  </a:lnTo>
                  <a:lnTo>
                    <a:pt x="310413" y="443826"/>
                  </a:lnTo>
                  <a:lnTo>
                    <a:pt x="310680" y="447840"/>
                  </a:lnTo>
                  <a:lnTo>
                    <a:pt x="314426" y="448373"/>
                  </a:lnTo>
                  <a:lnTo>
                    <a:pt x="313093" y="444893"/>
                  </a:lnTo>
                  <a:lnTo>
                    <a:pt x="312115" y="443826"/>
                  </a:lnTo>
                  <a:lnTo>
                    <a:pt x="311632" y="443293"/>
                  </a:lnTo>
                  <a:lnTo>
                    <a:pt x="310413" y="441960"/>
                  </a:lnTo>
                  <a:lnTo>
                    <a:pt x="306946" y="439547"/>
                  </a:lnTo>
                  <a:lnTo>
                    <a:pt x="309880" y="439280"/>
                  </a:lnTo>
                  <a:lnTo>
                    <a:pt x="309613" y="437413"/>
                  </a:lnTo>
                  <a:lnTo>
                    <a:pt x="309346" y="435533"/>
                  </a:lnTo>
                  <a:lnTo>
                    <a:pt x="305866" y="437413"/>
                  </a:lnTo>
                  <a:lnTo>
                    <a:pt x="305066" y="433133"/>
                  </a:lnTo>
                  <a:lnTo>
                    <a:pt x="308546" y="434467"/>
                  </a:lnTo>
                  <a:lnTo>
                    <a:pt x="308305" y="433133"/>
                  </a:lnTo>
                  <a:lnTo>
                    <a:pt x="308114" y="432066"/>
                  </a:lnTo>
                  <a:lnTo>
                    <a:pt x="307479" y="428586"/>
                  </a:lnTo>
                  <a:lnTo>
                    <a:pt x="298386" y="429120"/>
                  </a:lnTo>
                  <a:lnTo>
                    <a:pt x="298869" y="431533"/>
                  </a:lnTo>
                  <a:lnTo>
                    <a:pt x="298970" y="432866"/>
                  </a:lnTo>
                  <a:lnTo>
                    <a:pt x="299186" y="437413"/>
                  </a:lnTo>
                  <a:lnTo>
                    <a:pt x="298437" y="437146"/>
                  </a:lnTo>
                  <a:lnTo>
                    <a:pt x="295440" y="436079"/>
                  </a:lnTo>
                  <a:lnTo>
                    <a:pt x="295325" y="435533"/>
                  </a:lnTo>
                  <a:lnTo>
                    <a:pt x="294906" y="433400"/>
                  </a:lnTo>
                  <a:lnTo>
                    <a:pt x="294373" y="430733"/>
                  </a:lnTo>
                  <a:lnTo>
                    <a:pt x="293039" y="426186"/>
                  </a:lnTo>
                  <a:lnTo>
                    <a:pt x="294373" y="425107"/>
                  </a:lnTo>
                  <a:lnTo>
                    <a:pt x="297053" y="425907"/>
                  </a:lnTo>
                  <a:lnTo>
                    <a:pt x="301053" y="427253"/>
                  </a:lnTo>
                  <a:lnTo>
                    <a:pt x="301129" y="425107"/>
                  </a:lnTo>
                  <a:lnTo>
                    <a:pt x="301282" y="420827"/>
                  </a:lnTo>
                  <a:lnTo>
                    <a:pt x="301320" y="420027"/>
                  </a:lnTo>
                  <a:lnTo>
                    <a:pt x="296786" y="420827"/>
                  </a:lnTo>
                  <a:lnTo>
                    <a:pt x="297053" y="419760"/>
                  </a:lnTo>
                  <a:lnTo>
                    <a:pt x="297853" y="419493"/>
                  </a:lnTo>
                  <a:lnTo>
                    <a:pt x="299186" y="419493"/>
                  </a:lnTo>
                  <a:lnTo>
                    <a:pt x="298386" y="418160"/>
                  </a:lnTo>
                  <a:lnTo>
                    <a:pt x="296786" y="417360"/>
                  </a:lnTo>
                  <a:lnTo>
                    <a:pt x="294373" y="416560"/>
                  </a:lnTo>
                  <a:lnTo>
                    <a:pt x="295706" y="415480"/>
                  </a:lnTo>
                  <a:lnTo>
                    <a:pt x="296240" y="414147"/>
                  </a:lnTo>
                  <a:lnTo>
                    <a:pt x="295440" y="413346"/>
                  </a:lnTo>
                  <a:lnTo>
                    <a:pt x="293306" y="413346"/>
                  </a:lnTo>
                  <a:lnTo>
                    <a:pt x="290626" y="414147"/>
                  </a:lnTo>
                  <a:lnTo>
                    <a:pt x="289026" y="415759"/>
                  </a:lnTo>
                  <a:lnTo>
                    <a:pt x="290093" y="418960"/>
                  </a:lnTo>
                  <a:lnTo>
                    <a:pt x="290893" y="420293"/>
                  </a:lnTo>
                  <a:lnTo>
                    <a:pt x="291706" y="420293"/>
                  </a:lnTo>
                  <a:lnTo>
                    <a:pt x="294373" y="420827"/>
                  </a:lnTo>
                  <a:lnTo>
                    <a:pt x="294373" y="422173"/>
                  </a:lnTo>
                  <a:lnTo>
                    <a:pt x="293839" y="422973"/>
                  </a:lnTo>
                  <a:lnTo>
                    <a:pt x="289293" y="423506"/>
                  </a:lnTo>
                  <a:lnTo>
                    <a:pt x="286893" y="426186"/>
                  </a:lnTo>
                  <a:lnTo>
                    <a:pt x="288226" y="431533"/>
                  </a:lnTo>
                  <a:lnTo>
                    <a:pt x="285813" y="432866"/>
                  </a:lnTo>
                  <a:lnTo>
                    <a:pt x="283946" y="433400"/>
                  </a:lnTo>
                  <a:lnTo>
                    <a:pt x="281000" y="432600"/>
                  </a:lnTo>
                  <a:lnTo>
                    <a:pt x="283146" y="435800"/>
                  </a:lnTo>
                  <a:lnTo>
                    <a:pt x="285280" y="436613"/>
                  </a:lnTo>
                  <a:lnTo>
                    <a:pt x="287159" y="435533"/>
                  </a:lnTo>
                  <a:lnTo>
                    <a:pt x="287159" y="442760"/>
                  </a:lnTo>
                  <a:lnTo>
                    <a:pt x="289826" y="440613"/>
                  </a:lnTo>
                  <a:lnTo>
                    <a:pt x="290626" y="446506"/>
                  </a:lnTo>
                  <a:lnTo>
                    <a:pt x="293573" y="442760"/>
                  </a:lnTo>
                  <a:lnTo>
                    <a:pt x="294640" y="453186"/>
                  </a:lnTo>
                  <a:lnTo>
                    <a:pt x="295973" y="453453"/>
                  </a:lnTo>
                  <a:lnTo>
                    <a:pt x="296506" y="451586"/>
                  </a:lnTo>
                  <a:lnTo>
                    <a:pt x="296506" y="447573"/>
                  </a:lnTo>
                  <a:lnTo>
                    <a:pt x="297307" y="453123"/>
                  </a:lnTo>
                  <a:lnTo>
                    <a:pt x="298119" y="456120"/>
                  </a:lnTo>
                  <a:lnTo>
                    <a:pt x="298919" y="456666"/>
                  </a:lnTo>
                  <a:lnTo>
                    <a:pt x="299110" y="454482"/>
                  </a:lnTo>
                  <a:lnTo>
                    <a:pt x="299034" y="451586"/>
                  </a:lnTo>
                  <a:lnTo>
                    <a:pt x="298742" y="447573"/>
                  </a:lnTo>
                  <a:lnTo>
                    <a:pt x="298627" y="445960"/>
                  </a:lnTo>
                  <a:lnTo>
                    <a:pt x="298386" y="442493"/>
                  </a:lnTo>
                  <a:lnTo>
                    <a:pt x="296240" y="445960"/>
                  </a:lnTo>
                  <a:lnTo>
                    <a:pt x="296456" y="442760"/>
                  </a:lnTo>
                  <a:lnTo>
                    <a:pt x="296506" y="441960"/>
                  </a:lnTo>
                  <a:lnTo>
                    <a:pt x="294271" y="440613"/>
                  </a:lnTo>
                  <a:lnTo>
                    <a:pt x="292506" y="439547"/>
                  </a:lnTo>
                  <a:lnTo>
                    <a:pt x="290893" y="438213"/>
                  </a:lnTo>
                  <a:lnTo>
                    <a:pt x="291973" y="437146"/>
                  </a:lnTo>
                  <a:lnTo>
                    <a:pt x="299186" y="441426"/>
                  </a:lnTo>
                  <a:lnTo>
                    <a:pt x="301599" y="440347"/>
                  </a:lnTo>
                  <a:lnTo>
                    <a:pt x="301599" y="437413"/>
                  </a:lnTo>
                  <a:lnTo>
                    <a:pt x="301498" y="436079"/>
                  </a:lnTo>
                  <a:lnTo>
                    <a:pt x="301053" y="432333"/>
                  </a:lnTo>
                  <a:lnTo>
                    <a:pt x="303466" y="432066"/>
                  </a:lnTo>
                  <a:lnTo>
                    <a:pt x="303872" y="435800"/>
                  </a:lnTo>
                  <a:lnTo>
                    <a:pt x="303999" y="441426"/>
                  </a:lnTo>
                  <a:lnTo>
                    <a:pt x="302933" y="443293"/>
                  </a:lnTo>
                  <a:lnTo>
                    <a:pt x="300253" y="442760"/>
                  </a:lnTo>
                  <a:lnTo>
                    <a:pt x="300253" y="450773"/>
                  </a:lnTo>
                  <a:lnTo>
                    <a:pt x="301599" y="455853"/>
                  </a:lnTo>
                  <a:lnTo>
                    <a:pt x="304266" y="459066"/>
                  </a:lnTo>
                  <a:lnTo>
                    <a:pt x="305282" y="454787"/>
                  </a:lnTo>
                  <a:lnTo>
                    <a:pt x="305168" y="453123"/>
                  </a:lnTo>
                  <a:lnTo>
                    <a:pt x="301866" y="450507"/>
                  </a:lnTo>
                  <a:lnTo>
                    <a:pt x="301866" y="445427"/>
                  </a:lnTo>
                  <a:lnTo>
                    <a:pt x="304533" y="448373"/>
                  </a:lnTo>
                  <a:lnTo>
                    <a:pt x="305168" y="453123"/>
                  </a:lnTo>
                  <a:lnTo>
                    <a:pt x="305358" y="454482"/>
                  </a:lnTo>
                  <a:lnTo>
                    <a:pt x="305866" y="458266"/>
                  </a:lnTo>
                  <a:lnTo>
                    <a:pt x="312559" y="461200"/>
                  </a:lnTo>
                  <a:lnTo>
                    <a:pt x="313626" y="458533"/>
                  </a:lnTo>
                  <a:lnTo>
                    <a:pt x="310629" y="453123"/>
                  </a:lnTo>
                  <a:lnTo>
                    <a:pt x="306133" y="446773"/>
                  </a:lnTo>
                  <a:lnTo>
                    <a:pt x="311213" y="451586"/>
                  </a:lnTo>
                  <a:lnTo>
                    <a:pt x="315760" y="454520"/>
                  </a:lnTo>
                  <a:lnTo>
                    <a:pt x="319506" y="454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2801" y="3148545"/>
              <a:ext cx="381000" cy="516890"/>
            </a:xfrm>
            <a:custGeom>
              <a:avLst/>
              <a:gdLst/>
              <a:ahLst/>
              <a:cxnLst/>
              <a:rect l="l" t="t" r="r" b="b"/>
              <a:pathLst>
                <a:path w="381000" h="516889">
                  <a:moveTo>
                    <a:pt x="10693" y="514400"/>
                  </a:moveTo>
                  <a:lnTo>
                    <a:pt x="9347" y="512533"/>
                  </a:lnTo>
                  <a:lnTo>
                    <a:pt x="6413" y="510387"/>
                  </a:lnTo>
                  <a:lnTo>
                    <a:pt x="10426" y="511454"/>
                  </a:lnTo>
                  <a:lnTo>
                    <a:pt x="10426" y="509320"/>
                  </a:lnTo>
                  <a:lnTo>
                    <a:pt x="8547" y="507453"/>
                  </a:lnTo>
                  <a:lnTo>
                    <a:pt x="5346" y="505841"/>
                  </a:lnTo>
                  <a:lnTo>
                    <a:pt x="8013" y="505841"/>
                  </a:lnTo>
                  <a:lnTo>
                    <a:pt x="6680" y="502107"/>
                  </a:lnTo>
                  <a:lnTo>
                    <a:pt x="4267" y="501027"/>
                  </a:lnTo>
                  <a:lnTo>
                    <a:pt x="2133" y="503974"/>
                  </a:lnTo>
                  <a:lnTo>
                    <a:pt x="0" y="507187"/>
                  </a:lnTo>
                  <a:lnTo>
                    <a:pt x="533" y="511187"/>
                  </a:lnTo>
                  <a:lnTo>
                    <a:pt x="3200" y="514400"/>
                  </a:lnTo>
                  <a:lnTo>
                    <a:pt x="4813" y="516267"/>
                  </a:lnTo>
                  <a:lnTo>
                    <a:pt x="6680" y="516813"/>
                  </a:lnTo>
                  <a:lnTo>
                    <a:pt x="8547" y="516813"/>
                  </a:lnTo>
                  <a:lnTo>
                    <a:pt x="7480" y="513867"/>
                  </a:lnTo>
                  <a:lnTo>
                    <a:pt x="10693" y="516001"/>
                  </a:lnTo>
                  <a:lnTo>
                    <a:pt x="10693" y="514400"/>
                  </a:lnTo>
                  <a:close/>
                </a:path>
                <a:path w="381000" h="516889">
                  <a:moveTo>
                    <a:pt x="14973" y="510133"/>
                  </a:moveTo>
                  <a:lnTo>
                    <a:pt x="14427" y="506920"/>
                  </a:lnTo>
                  <a:lnTo>
                    <a:pt x="13627" y="505587"/>
                  </a:lnTo>
                  <a:lnTo>
                    <a:pt x="12560" y="505853"/>
                  </a:lnTo>
                  <a:lnTo>
                    <a:pt x="11760" y="505853"/>
                  </a:lnTo>
                  <a:lnTo>
                    <a:pt x="11226" y="507453"/>
                  </a:lnTo>
                  <a:lnTo>
                    <a:pt x="11226" y="509066"/>
                  </a:lnTo>
                  <a:lnTo>
                    <a:pt x="11493" y="510667"/>
                  </a:lnTo>
                  <a:lnTo>
                    <a:pt x="12560" y="512000"/>
                  </a:lnTo>
                  <a:lnTo>
                    <a:pt x="13360" y="511733"/>
                  </a:lnTo>
                  <a:lnTo>
                    <a:pt x="14427" y="511467"/>
                  </a:lnTo>
                  <a:lnTo>
                    <a:pt x="14973" y="510133"/>
                  </a:lnTo>
                  <a:close/>
                </a:path>
                <a:path w="381000" h="516889">
                  <a:moveTo>
                    <a:pt x="17106" y="499694"/>
                  </a:moveTo>
                  <a:lnTo>
                    <a:pt x="10960" y="494614"/>
                  </a:lnTo>
                  <a:lnTo>
                    <a:pt x="10960" y="492480"/>
                  </a:lnTo>
                  <a:lnTo>
                    <a:pt x="9093" y="490334"/>
                  </a:lnTo>
                  <a:lnTo>
                    <a:pt x="6146" y="487667"/>
                  </a:lnTo>
                  <a:lnTo>
                    <a:pt x="5080" y="483654"/>
                  </a:lnTo>
                  <a:lnTo>
                    <a:pt x="4279" y="482053"/>
                  </a:lnTo>
                  <a:lnTo>
                    <a:pt x="800" y="483387"/>
                  </a:lnTo>
                  <a:lnTo>
                    <a:pt x="3467" y="494614"/>
                  </a:lnTo>
                  <a:lnTo>
                    <a:pt x="3467" y="498360"/>
                  </a:lnTo>
                  <a:lnTo>
                    <a:pt x="5080" y="500227"/>
                  </a:lnTo>
                  <a:lnTo>
                    <a:pt x="7747" y="501040"/>
                  </a:lnTo>
                  <a:lnTo>
                    <a:pt x="16040" y="501840"/>
                  </a:lnTo>
                  <a:lnTo>
                    <a:pt x="17106" y="499694"/>
                  </a:lnTo>
                  <a:close/>
                </a:path>
                <a:path w="381000" h="516889">
                  <a:moveTo>
                    <a:pt x="38239" y="31546"/>
                  </a:moveTo>
                  <a:lnTo>
                    <a:pt x="31991" y="23431"/>
                  </a:lnTo>
                  <a:lnTo>
                    <a:pt x="25996" y="15798"/>
                  </a:lnTo>
                  <a:lnTo>
                    <a:pt x="20116" y="8420"/>
                  </a:lnTo>
                  <a:lnTo>
                    <a:pt x="14173" y="1066"/>
                  </a:lnTo>
                  <a:lnTo>
                    <a:pt x="13373" y="0"/>
                  </a:lnTo>
                  <a:lnTo>
                    <a:pt x="11772" y="266"/>
                  </a:lnTo>
                  <a:lnTo>
                    <a:pt x="13106" y="2133"/>
                  </a:lnTo>
                  <a:lnTo>
                    <a:pt x="18148" y="9474"/>
                  </a:lnTo>
                  <a:lnTo>
                    <a:pt x="29032" y="25476"/>
                  </a:lnTo>
                  <a:lnTo>
                    <a:pt x="35293" y="34493"/>
                  </a:lnTo>
                  <a:lnTo>
                    <a:pt x="37439" y="34493"/>
                  </a:lnTo>
                  <a:lnTo>
                    <a:pt x="38239" y="33413"/>
                  </a:lnTo>
                  <a:lnTo>
                    <a:pt x="38239" y="31546"/>
                  </a:lnTo>
                  <a:close/>
                </a:path>
                <a:path w="381000" h="516889">
                  <a:moveTo>
                    <a:pt x="69519" y="58013"/>
                  </a:moveTo>
                  <a:lnTo>
                    <a:pt x="66840" y="55880"/>
                  </a:lnTo>
                  <a:lnTo>
                    <a:pt x="62293" y="52400"/>
                  </a:lnTo>
                  <a:lnTo>
                    <a:pt x="57213" y="52400"/>
                  </a:lnTo>
                  <a:lnTo>
                    <a:pt x="53213" y="57213"/>
                  </a:lnTo>
                  <a:lnTo>
                    <a:pt x="49466" y="61760"/>
                  </a:lnTo>
                  <a:lnTo>
                    <a:pt x="48666" y="66840"/>
                  </a:lnTo>
                  <a:lnTo>
                    <a:pt x="52133" y="70853"/>
                  </a:lnTo>
                  <a:lnTo>
                    <a:pt x="53746" y="72986"/>
                  </a:lnTo>
                  <a:lnTo>
                    <a:pt x="55346" y="71920"/>
                  </a:lnTo>
                  <a:lnTo>
                    <a:pt x="54546" y="69773"/>
                  </a:lnTo>
                  <a:lnTo>
                    <a:pt x="52946" y="62826"/>
                  </a:lnTo>
                  <a:lnTo>
                    <a:pt x="56413" y="58280"/>
                  </a:lnTo>
                  <a:lnTo>
                    <a:pt x="68719" y="58280"/>
                  </a:lnTo>
                  <a:lnTo>
                    <a:pt x="69519" y="58013"/>
                  </a:lnTo>
                  <a:close/>
                </a:path>
                <a:path w="381000" h="516889">
                  <a:moveTo>
                    <a:pt x="75399" y="297573"/>
                  </a:moveTo>
                  <a:lnTo>
                    <a:pt x="72034" y="303796"/>
                  </a:lnTo>
                  <a:lnTo>
                    <a:pt x="69316" y="310032"/>
                  </a:lnTo>
                  <a:lnTo>
                    <a:pt x="67500" y="316331"/>
                  </a:lnTo>
                  <a:lnTo>
                    <a:pt x="66840" y="322707"/>
                  </a:lnTo>
                  <a:lnTo>
                    <a:pt x="68592" y="316484"/>
                  </a:lnTo>
                  <a:lnTo>
                    <a:pt x="70612" y="310235"/>
                  </a:lnTo>
                  <a:lnTo>
                    <a:pt x="72898" y="303949"/>
                  </a:lnTo>
                  <a:lnTo>
                    <a:pt x="75399" y="297573"/>
                  </a:lnTo>
                  <a:close/>
                </a:path>
                <a:path w="381000" h="516889">
                  <a:moveTo>
                    <a:pt x="83680" y="365480"/>
                  </a:moveTo>
                  <a:lnTo>
                    <a:pt x="82080" y="365480"/>
                  </a:lnTo>
                  <a:lnTo>
                    <a:pt x="81546" y="368427"/>
                  </a:lnTo>
                  <a:lnTo>
                    <a:pt x="82613" y="368960"/>
                  </a:lnTo>
                  <a:lnTo>
                    <a:pt x="83680" y="365480"/>
                  </a:lnTo>
                  <a:close/>
                </a:path>
                <a:path w="381000" h="516889">
                  <a:moveTo>
                    <a:pt x="93306" y="375373"/>
                  </a:moveTo>
                  <a:lnTo>
                    <a:pt x="93040" y="372160"/>
                  </a:lnTo>
                  <a:lnTo>
                    <a:pt x="93040" y="370560"/>
                  </a:lnTo>
                  <a:lnTo>
                    <a:pt x="90906" y="370560"/>
                  </a:lnTo>
                  <a:lnTo>
                    <a:pt x="90906" y="376707"/>
                  </a:lnTo>
                  <a:lnTo>
                    <a:pt x="93306" y="376440"/>
                  </a:lnTo>
                  <a:lnTo>
                    <a:pt x="93306" y="375373"/>
                  </a:lnTo>
                  <a:close/>
                </a:path>
                <a:path w="381000" h="516889">
                  <a:moveTo>
                    <a:pt x="97053" y="369227"/>
                  </a:moveTo>
                  <a:lnTo>
                    <a:pt x="96786" y="367360"/>
                  </a:lnTo>
                  <a:lnTo>
                    <a:pt x="95453" y="367893"/>
                  </a:lnTo>
                  <a:lnTo>
                    <a:pt x="95453" y="369227"/>
                  </a:lnTo>
                  <a:lnTo>
                    <a:pt x="95186" y="372706"/>
                  </a:lnTo>
                  <a:lnTo>
                    <a:pt x="94919" y="374573"/>
                  </a:lnTo>
                  <a:lnTo>
                    <a:pt x="97053" y="373773"/>
                  </a:lnTo>
                  <a:lnTo>
                    <a:pt x="97053" y="369227"/>
                  </a:lnTo>
                  <a:close/>
                </a:path>
                <a:path w="381000" h="516889">
                  <a:moveTo>
                    <a:pt x="101066" y="368160"/>
                  </a:moveTo>
                  <a:lnTo>
                    <a:pt x="100533" y="367360"/>
                  </a:lnTo>
                  <a:lnTo>
                    <a:pt x="99733" y="367360"/>
                  </a:lnTo>
                  <a:lnTo>
                    <a:pt x="98933" y="367360"/>
                  </a:lnTo>
                  <a:lnTo>
                    <a:pt x="98399" y="368160"/>
                  </a:lnTo>
                  <a:lnTo>
                    <a:pt x="98399" y="370039"/>
                  </a:lnTo>
                  <a:lnTo>
                    <a:pt x="98933" y="370573"/>
                  </a:lnTo>
                  <a:lnTo>
                    <a:pt x="100533" y="370573"/>
                  </a:lnTo>
                  <a:lnTo>
                    <a:pt x="101066" y="370039"/>
                  </a:lnTo>
                  <a:lnTo>
                    <a:pt x="101066" y="368160"/>
                  </a:lnTo>
                  <a:close/>
                </a:path>
                <a:path w="381000" h="516889">
                  <a:moveTo>
                    <a:pt x="105879" y="368960"/>
                  </a:moveTo>
                  <a:lnTo>
                    <a:pt x="105613" y="367893"/>
                  </a:lnTo>
                  <a:lnTo>
                    <a:pt x="105079" y="364147"/>
                  </a:lnTo>
                  <a:lnTo>
                    <a:pt x="104813" y="362013"/>
                  </a:lnTo>
                  <a:lnTo>
                    <a:pt x="102666" y="363080"/>
                  </a:lnTo>
                  <a:lnTo>
                    <a:pt x="102666" y="364413"/>
                  </a:lnTo>
                  <a:lnTo>
                    <a:pt x="103212" y="368160"/>
                  </a:lnTo>
                  <a:lnTo>
                    <a:pt x="103212" y="370027"/>
                  </a:lnTo>
                  <a:lnTo>
                    <a:pt x="105879" y="368960"/>
                  </a:lnTo>
                  <a:close/>
                </a:path>
                <a:path w="381000" h="516889">
                  <a:moveTo>
                    <a:pt x="108280" y="363080"/>
                  </a:moveTo>
                  <a:lnTo>
                    <a:pt x="107746" y="362546"/>
                  </a:lnTo>
                  <a:lnTo>
                    <a:pt x="107213" y="362546"/>
                  </a:lnTo>
                  <a:lnTo>
                    <a:pt x="106946" y="362546"/>
                  </a:lnTo>
                  <a:lnTo>
                    <a:pt x="106413" y="363080"/>
                  </a:lnTo>
                  <a:lnTo>
                    <a:pt x="106413" y="364680"/>
                  </a:lnTo>
                  <a:lnTo>
                    <a:pt x="106946" y="365226"/>
                  </a:lnTo>
                  <a:lnTo>
                    <a:pt x="107746" y="365226"/>
                  </a:lnTo>
                  <a:lnTo>
                    <a:pt x="108280" y="364680"/>
                  </a:lnTo>
                  <a:lnTo>
                    <a:pt x="108280" y="363080"/>
                  </a:lnTo>
                  <a:close/>
                </a:path>
                <a:path w="381000" h="516889">
                  <a:moveTo>
                    <a:pt x="110693" y="97307"/>
                  </a:moveTo>
                  <a:lnTo>
                    <a:pt x="109347" y="98640"/>
                  </a:lnTo>
                  <a:lnTo>
                    <a:pt x="108813" y="98374"/>
                  </a:lnTo>
                  <a:lnTo>
                    <a:pt x="109347" y="98907"/>
                  </a:lnTo>
                  <a:lnTo>
                    <a:pt x="109080" y="99453"/>
                  </a:lnTo>
                  <a:lnTo>
                    <a:pt x="108546" y="101053"/>
                  </a:lnTo>
                  <a:lnTo>
                    <a:pt x="110426" y="99174"/>
                  </a:lnTo>
                  <a:lnTo>
                    <a:pt x="110502" y="98640"/>
                  </a:lnTo>
                  <a:lnTo>
                    <a:pt x="110693" y="97307"/>
                  </a:lnTo>
                  <a:close/>
                </a:path>
                <a:path w="381000" h="516889">
                  <a:moveTo>
                    <a:pt x="112026" y="356133"/>
                  </a:moveTo>
                  <a:lnTo>
                    <a:pt x="109893" y="356666"/>
                  </a:lnTo>
                  <a:lnTo>
                    <a:pt x="109613" y="357733"/>
                  </a:lnTo>
                  <a:lnTo>
                    <a:pt x="109080" y="362546"/>
                  </a:lnTo>
                  <a:lnTo>
                    <a:pt x="109080" y="363613"/>
                  </a:lnTo>
                  <a:lnTo>
                    <a:pt x="111493" y="363080"/>
                  </a:lnTo>
                  <a:lnTo>
                    <a:pt x="111493" y="362280"/>
                  </a:lnTo>
                  <a:lnTo>
                    <a:pt x="112026" y="357466"/>
                  </a:lnTo>
                  <a:lnTo>
                    <a:pt x="112026" y="356133"/>
                  </a:lnTo>
                  <a:close/>
                </a:path>
                <a:path w="381000" h="516889">
                  <a:moveTo>
                    <a:pt x="115773" y="269494"/>
                  </a:moveTo>
                  <a:lnTo>
                    <a:pt x="113372" y="268960"/>
                  </a:lnTo>
                  <a:lnTo>
                    <a:pt x="110426" y="268960"/>
                  </a:lnTo>
                  <a:lnTo>
                    <a:pt x="107480" y="268960"/>
                  </a:lnTo>
                  <a:lnTo>
                    <a:pt x="105079" y="269494"/>
                  </a:lnTo>
                  <a:lnTo>
                    <a:pt x="105079" y="270827"/>
                  </a:lnTo>
                  <a:lnTo>
                    <a:pt x="107480" y="271106"/>
                  </a:lnTo>
                  <a:lnTo>
                    <a:pt x="113372" y="271106"/>
                  </a:lnTo>
                  <a:lnTo>
                    <a:pt x="115773" y="270827"/>
                  </a:lnTo>
                  <a:lnTo>
                    <a:pt x="115773" y="269494"/>
                  </a:lnTo>
                  <a:close/>
                </a:path>
                <a:path w="381000" h="516889">
                  <a:moveTo>
                    <a:pt x="117640" y="263880"/>
                  </a:moveTo>
                  <a:lnTo>
                    <a:pt x="95719" y="263880"/>
                  </a:lnTo>
                  <a:lnTo>
                    <a:pt x="90106" y="265493"/>
                  </a:lnTo>
                  <a:lnTo>
                    <a:pt x="85026" y="269760"/>
                  </a:lnTo>
                  <a:lnTo>
                    <a:pt x="82613" y="271640"/>
                  </a:lnTo>
                  <a:lnTo>
                    <a:pt x="82880" y="274307"/>
                  </a:lnTo>
                  <a:lnTo>
                    <a:pt x="86093" y="272973"/>
                  </a:lnTo>
                  <a:lnTo>
                    <a:pt x="91973" y="269760"/>
                  </a:lnTo>
                  <a:lnTo>
                    <a:pt x="97853" y="267627"/>
                  </a:lnTo>
                  <a:lnTo>
                    <a:pt x="105079" y="267893"/>
                  </a:lnTo>
                  <a:lnTo>
                    <a:pt x="113093" y="267893"/>
                  </a:lnTo>
                  <a:lnTo>
                    <a:pt x="117106" y="268160"/>
                  </a:lnTo>
                  <a:lnTo>
                    <a:pt x="117640" y="263880"/>
                  </a:lnTo>
                  <a:close/>
                </a:path>
                <a:path w="381000" h="516889">
                  <a:moveTo>
                    <a:pt x="120319" y="406933"/>
                  </a:moveTo>
                  <a:lnTo>
                    <a:pt x="119519" y="406120"/>
                  </a:lnTo>
                  <a:lnTo>
                    <a:pt x="116306" y="403186"/>
                  </a:lnTo>
                  <a:lnTo>
                    <a:pt x="115773" y="402653"/>
                  </a:lnTo>
                  <a:lnTo>
                    <a:pt x="113906" y="403720"/>
                  </a:lnTo>
                  <a:lnTo>
                    <a:pt x="114973" y="404787"/>
                  </a:lnTo>
                  <a:lnTo>
                    <a:pt x="117652" y="407733"/>
                  </a:lnTo>
                  <a:lnTo>
                    <a:pt x="118452" y="408266"/>
                  </a:lnTo>
                  <a:lnTo>
                    <a:pt x="120319" y="406933"/>
                  </a:lnTo>
                  <a:close/>
                </a:path>
                <a:path w="381000" h="516889">
                  <a:moveTo>
                    <a:pt x="122186" y="404774"/>
                  </a:moveTo>
                  <a:lnTo>
                    <a:pt x="118173" y="400773"/>
                  </a:lnTo>
                  <a:lnTo>
                    <a:pt x="116840" y="401840"/>
                  </a:lnTo>
                  <a:lnTo>
                    <a:pt x="117373" y="402640"/>
                  </a:lnTo>
                  <a:lnTo>
                    <a:pt x="120040" y="405320"/>
                  </a:lnTo>
                  <a:lnTo>
                    <a:pt x="120586" y="405853"/>
                  </a:lnTo>
                  <a:lnTo>
                    <a:pt x="122186" y="404774"/>
                  </a:lnTo>
                  <a:close/>
                </a:path>
                <a:path w="381000" h="516889">
                  <a:moveTo>
                    <a:pt x="124587" y="402640"/>
                  </a:moveTo>
                  <a:lnTo>
                    <a:pt x="120573" y="398640"/>
                  </a:lnTo>
                  <a:lnTo>
                    <a:pt x="119773" y="397827"/>
                  </a:lnTo>
                  <a:lnTo>
                    <a:pt x="117906" y="399173"/>
                  </a:lnTo>
                  <a:lnTo>
                    <a:pt x="118973" y="400240"/>
                  </a:lnTo>
                  <a:lnTo>
                    <a:pt x="121920" y="403186"/>
                  </a:lnTo>
                  <a:lnTo>
                    <a:pt x="122453" y="403987"/>
                  </a:lnTo>
                  <a:lnTo>
                    <a:pt x="124587" y="402640"/>
                  </a:lnTo>
                  <a:close/>
                </a:path>
                <a:path w="381000" h="516889">
                  <a:moveTo>
                    <a:pt x="129146" y="399973"/>
                  </a:moveTo>
                  <a:lnTo>
                    <a:pt x="122986" y="393814"/>
                  </a:lnTo>
                  <a:lnTo>
                    <a:pt x="121653" y="393014"/>
                  </a:lnTo>
                  <a:lnTo>
                    <a:pt x="119253" y="394893"/>
                  </a:lnTo>
                  <a:lnTo>
                    <a:pt x="120319" y="396227"/>
                  </a:lnTo>
                  <a:lnTo>
                    <a:pt x="125133" y="401040"/>
                  </a:lnTo>
                  <a:lnTo>
                    <a:pt x="125933" y="402107"/>
                  </a:lnTo>
                  <a:lnTo>
                    <a:pt x="129146" y="399973"/>
                  </a:lnTo>
                  <a:close/>
                </a:path>
                <a:path w="381000" h="516889">
                  <a:moveTo>
                    <a:pt x="132613" y="212280"/>
                  </a:moveTo>
                  <a:lnTo>
                    <a:pt x="132346" y="212280"/>
                  </a:lnTo>
                  <a:lnTo>
                    <a:pt x="131813" y="211747"/>
                  </a:lnTo>
                  <a:lnTo>
                    <a:pt x="130479" y="213614"/>
                  </a:lnTo>
                  <a:lnTo>
                    <a:pt x="128600" y="216027"/>
                  </a:lnTo>
                  <a:lnTo>
                    <a:pt x="127000" y="218160"/>
                  </a:lnTo>
                  <a:lnTo>
                    <a:pt x="125933" y="220306"/>
                  </a:lnTo>
                  <a:lnTo>
                    <a:pt x="126199" y="220306"/>
                  </a:lnTo>
                  <a:lnTo>
                    <a:pt x="126466" y="220573"/>
                  </a:lnTo>
                  <a:lnTo>
                    <a:pt x="128066" y="218960"/>
                  </a:lnTo>
                  <a:lnTo>
                    <a:pt x="129667" y="216560"/>
                  </a:lnTo>
                  <a:lnTo>
                    <a:pt x="131546" y="214414"/>
                  </a:lnTo>
                  <a:lnTo>
                    <a:pt x="132613" y="212280"/>
                  </a:lnTo>
                  <a:close/>
                </a:path>
                <a:path w="381000" h="516889">
                  <a:moveTo>
                    <a:pt x="134759" y="395960"/>
                  </a:moveTo>
                  <a:lnTo>
                    <a:pt x="133159" y="394627"/>
                  </a:lnTo>
                  <a:lnTo>
                    <a:pt x="127266" y="389547"/>
                  </a:lnTo>
                  <a:lnTo>
                    <a:pt x="125933" y="388200"/>
                  </a:lnTo>
                  <a:lnTo>
                    <a:pt x="123799" y="390347"/>
                  </a:lnTo>
                  <a:lnTo>
                    <a:pt x="125399" y="391947"/>
                  </a:lnTo>
                  <a:lnTo>
                    <a:pt x="131013" y="397294"/>
                  </a:lnTo>
                  <a:lnTo>
                    <a:pt x="132346" y="398360"/>
                  </a:lnTo>
                  <a:lnTo>
                    <a:pt x="134759" y="395960"/>
                  </a:lnTo>
                  <a:close/>
                </a:path>
                <a:path w="381000" h="516889">
                  <a:moveTo>
                    <a:pt x="136893" y="392760"/>
                  </a:moveTo>
                  <a:lnTo>
                    <a:pt x="135547" y="391414"/>
                  </a:lnTo>
                  <a:lnTo>
                    <a:pt x="130467" y="387146"/>
                  </a:lnTo>
                  <a:lnTo>
                    <a:pt x="129133" y="386067"/>
                  </a:lnTo>
                  <a:lnTo>
                    <a:pt x="127533" y="387946"/>
                  </a:lnTo>
                  <a:lnTo>
                    <a:pt x="128866" y="389280"/>
                  </a:lnTo>
                  <a:lnTo>
                    <a:pt x="133680" y="393827"/>
                  </a:lnTo>
                  <a:lnTo>
                    <a:pt x="134747" y="394627"/>
                  </a:lnTo>
                  <a:lnTo>
                    <a:pt x="136893" y="392760"/>
                  </a:lnTo>
                  <a:close/>
                </a:path>
                <a:path w="381000" h="516889">
                  <a:moveTo>
                    <a:pt x="140093" y="390626"/>
                  </a:moveTo>
                  <a:lnTo>
                    <a:pt x="139026" y="389547"/>
                  </a:lnTo>
                  <a:lnTo>
                    <a:pt x="134747" y="385813"/>
                  </a:lnTo>
                  <a:lnTo>
                    <a:pt x="133680" y="385000"/>
                  </a:lnTo>
                  <a:lnTo>
                    <a:pt x="132346" y="386613"/>
                  </a:lnTo>
                  <a:lnTo>
                    <a:pt x="133413" y="387680"/>
                  </a:lnTo>
                  <a:lnTo>
                    <a:pt x="138226" y="392493"/>
                  </a:lnTo>
                  <a:lnTo>
                    <a:pt x="140093" y="390626"/>
                  </a:lnTo>
                  <a:close/>
                </a:path>
                <a:path w="381000" h="516889">
                  <a:moveTo>
                    <a:pt x="148120" y="243027"/>
                  </a:moveTo>
                  <a:lnTo>
                    <a:pt x="147320" y="242227"/>
                  </a:lnTo>
                  <a:lnTo>
                    <a:pt x="146519" y="242227"/>
                  </a:lnTo>
                  <a:lnTo>
                    <a:pt x="145453" y="242227"/>
                  </a:lnTo>
                  <a:lnTo>
                    <a:pt x="144919" y="243027"/>
                  </a:lnTo>
                  <a:lnTo>
                    <a:pt x="144919" y="244906"/>
                  </a:lnTo>
                  <a:lnTo>
                    <a:pt x="145453" y="245706"/>
                  </a:lnTo>
                  <a:lnTo>
                    <a:pt x="147320" y="245706"/>
                  </a:lnTo>
                  <a:lnTo>
                    <a:pt x="148120" y="244906"/>
                  </a:lnTo>
                  <a:lnTo>
                    <a:pt x="148120" y="243027"/>
                  </a:lnTo>
                  <a:close/>
                </a:path>
                <a:path w="381000" h="516889">
                  <a:moveTo>
                    <a:pt x="152133" y="241427"/>
                  </a:moveTo>
                  <a:lnTo>
                    <a:pt x="151599" y="240893"/>
                  </a:lnTo>
                  <a:lnTo>
                    <a:pt x="150799" y="240893"/>
                  </a:lnTo>
                  <a:lnTo>
                    <a:pt x="150266" y="240893"/>
                  </a:lnTo>
                  <a:lnTo>
                    <a:pt x="149733" y="241427"/>
                  </a:lnTo>
                  <a:lnTo>
                    <a:pt x="149733" y="243027"/>
                  </a:lnTo>
                  <a:lnTo>
                    <a:pt x="150266" y="243840"/>
                  </a:lnTo>
                  <a:lnTo>
                    <a:pt x="151599" y="243840"/>
                  </a:lnTo>
                  <a:lnTo>
                    <a:pt x="152133" y="243027"/>
                  </a:lnTo>
                  <a:lnTo>
                    <a:pt x="152133" y="241427"/>
                  </a:lnTo>
                  <a:close/>
                </a:path>
                <a:path w="381000" h="516889">
                  <a:moveTo>
                    <a:pt x="152400" y="170840"/>
                  </a:moveTo>
                  <a:lnTo>
                    <a:pt x="151866" y="170040"/>
                  </a:lnTo>
                  <a:lnTo>
                    <a:pt x="151066" y="170040"/>
                  </a:lnTo>
                  <a:lnTo>
                    <a:pt x="150533" y="170040"/>
                  </a:lnTo>
                  <a:lnTo>
                    <a:pt x="149999" y="170840"/>
                  </a:lnTo>
                  <a:lnTo>
                    <a:pt x="149999" y="172986"/>
                  </a:lnTo>
                  <a:lnTo>
                    <a:pt x="150533" y="174053"/>
                  </a:lnTo>
                  <a:lnTo>
                    <a:pt x="151866" y="174053"/>
                  </a:lnTo>
                  <a:lnTo>
                    <a:pt x="152400" y="172986"/>
                  </a:lnTo>
                  <a:lnTo>
                    <a:pt x="152400" y="170840"/>
                  </a:lnTo>
                  <a:close/>
                </a:path>
                <a:path w="381000" h="516889">
                  <a:moveTo>
                    <a:pt x="155333" y="170307"/>
                  </a:moveTo>
                  <a:lnTo>
                    <a:pt x="154800" y="168973"/>
                  </a:lnTo>
                  <a:lnTo>
                    <a:pt x="153733" y="168973"/>
                  </a:lnTo>
                  <a:lnTo>
                    <a:pt x="153466" y="170307"/>
                  </a:lnTo>
                  <a:lnTo>
                    <a:pt x="153466" y="173786"/>
                  </a:lnTo>
                  <a:lnTo>
                    <a:pt x="153733" y="175120"/>
                  </a:lnTo>
                  <a:lnTo>
                    <a:pt x="154266" y="175120"/>
                  </a:lnTo>
                  <a:lnTo>
                    <a:pt x="154800" y="175120"/>
                  </a:lnTo>
                  <a:lnTo>
                    <a:pt x="155333" y="173786"/>
                  </a:lnTo>
                  <a:lnTo>
                    <a:pt x="155333" y="170307"/>
                  </a:lnTo>
                  <a:close/>
                </a:path>
                <a:path w="381000" h="516889">
                  <a:moveTo>
                    <a:pt x="159626" y="339331"/>
                  </a:moveTo>
                  <a:lnTo>
                    <a:pt x="159346" y="338315"/>
                  </a:lnTo>
                  <a:lnTo>
                    <a:pt x="121653" y="343903"/>
                  </a:lnTo>
                  <a:lnTo>
                    <a:pt x="118440" y="344157"/>
                  </a:lnTo>
                  <a:lnTo>
                    <a:pt x="116573" y="345173"/>
                  </a:lnTo>
                  <a:lnTo>
                    <a:pt x="116039" y="347078"/>
                  </a:lnTo>
                  <a:lnTo>
                    <a:pt x="114439" y="351650"/>
                  </a:lnTo>
                  <a:lnTo>
                    <a:pt x="114122" y="354317"/>
                  </a:lnTo>
                  <a:lnTo>
                    <a:pt x="114020" y="358000"/>
                  </a:lnTo>
                  <a:lnTo>
                    <a:pt x="114173" y="360413"/>
                  </a:lnTo>
                  <a:lnTo>
                    <a:pt x="117106" y="358000"/>
                  </a:lnTo>
                  <a:lnTo>
                    <a:pt x="119786" y="354063"/>
                  </a:lnTo>
                  <a:lnTo>
                    <a:pt x="121653" y="346570"/>
                  </a:lnTo>
                  <a:lnTo>
                    <a:pt x="121767" y="350888"/>
                  </a:lnTo>
                  <a:lnTo>
                    <a:pt x="122720" y="353047"/>
                  </a:lnTo>
                  <a:lnTo>
                    <a:pt x="124866" y="353301"/>
                  </a:lnTo>
                  <a:lnTo>
                    <a:pt x="126466" y="352158"/>
                  </a:lnTo>
                  <a:lnTo>
                    <a:pt x="126949" y="349491"/>
                  </a:lnTo>
                  <a:lnTo>
                    <a:pt x="127076" y="348983"/>
                  </a:lnTo>
                  <a:lnTo>
                    <a:pt x="127825" y="346570"/>
                  </a:lnTo>
                  <a:lnTo>
                    <a:pt x="128066" y="345808"/>
                  </a:lnTo>
                  <a:lnTo>
                    <a:pt x="129679" y="345808"/>
                  </a:lnTo>
                  <a:lnTo>
                    <a:pt x="127533" y="349999"/>
                  </a:lnTo>
                  <a:lnTo>
                    <a:pt x="127800" y="354317"/>
                  </a:lnTo>
                  <a:lnTo>
                    <a:pt x="129133" y="358000"/>
                  </a:lnTo>
                  <a:lnTo>
                    <a:pt x="130746" y="356222"/>
                  </a:lnTo>
                  <a:lnTo>
                    <a:pt x="131813" y="352158"/>
                  </a:lnTo>
                  <a:lnTo>
                    <a:pt x="132842" y="345808"/>
                  </a:lnTo>
                  <a:lnTo>
                    <a:pt x="132880" y="345554"/>
                  </a:lnTo>
                  <a:lnTo>
                    <a:pt x="133680" y="346316"/>
                  </a:lnTo>
                  <a:lnTo>
                    <a:pt x="133146" y="349999"/>
                  </a:lnTo>
                  <a:lnTo>
                    <a:pt x="133032" y="351650"/>
                  </a:lnTo>
                  <a:lnTo>
                    <a:pt x="132918" y="354063"/>
                  </a:lnTo>
                  <a:lnTo>
                    <a:pt x="133413" y="357746"/>
                  </a:lnTo>
                  <a:lnTo>
                    <a:pt x="135026" y="356984"/>
                  </a:lnTo>
                  <a:lnTo>
                    <a:pt x="136893" y="352158"/>
                  </a:lnTo>
                  <a:lnTo>
                    <a:pt x="138404" y="345554"/>
                  </a:lnTo>
                  <a:lnTo>
                    <a:pt x="138493" y="345173"/>
                  </a:lnTo>
                  <a:lnTo>
                    <a:pt x="138341" y="347586"/>
                  </a:lnTo>
                  <a:lnTo>
                    <a:pt x="138226" y="353555"/>
                  </a:lnTo>
                  <a:lnTo>
                    <a:pt x="139306" y="355079"/>
                  </a:lnTo>
                  <a:lnTo>
                    <a:pt x="141173" y="353301"/>
                  </a:lnTo>
                  <a:lnTo>
                    <a:pt x="142773" y="348983"/>
                  </a:lnTo>
                  <a:lnTo>
                    <a:pt x="144119" y="345173"/>
                  </a:lnTo>
                  <a:lnTo>
                    <a:pt x="144653" y="343649"/>
                  </a:lnTo>
                  <a:lnTo>
                    <a:pt x="143891" y="350380"/>
                  </a:lnTo>
                  <a:lnTo>
                    <a:pt x="143789" y="351650"/>
                  </a:lnTo>
                  <a:lnTo>
                    <a:pt x="143573" y="355333"/>
                  </a:lnTo>
                  <a:lnTo>
                    <a:pt x="144919" y="355079"/>
                  </a:lnTo>
                  <a:lnTo>
                    <a:pt x="148386" y="350380"/>
                  </a:lnTo>
                  <a:lnTo>
                    <a:pt x="147053" y="345808"/>
                  </a:lnTo>
                  <a:lnTo>
                    <a:pt x="149326" y="343649"/>
                  </a:lnTo>
                  <a:lnTo>
                    <a:pt x="151066" y="341998"/>
                  </a:lnTo>
                  <a:lnTo>
                    <a:pt x="150533" y="346316"/>
                  </a:lnTo>
                  <a:lnTo>
                    <a:pt x="148386" y="350380"/>
                  </a:lnTo>
                  <a:lnTo>
                    <a:pt x="147586" y="351904"/>
                  </a:lnTo>
                  <a:lnTo>
                    <a:pt x="149453" y="354825"/>
                  </a:lnTo>
                  <a:lnTo>
                    <a:pt x="153733" y="353809"/>
                  </a:lnTo>
                  <a:lnTo>
                    <a:pt x="152666" y="347078"/>
                  </a:lnTo>
                  <a:lnTo>
                    <a:pt x="154813" y="341998"/>
                  </a:lnTo>
                  <a:lnTo>
                    <a:pt x="155346" y="340728"/>
                  </a:lnTo>
                  <a:lnTo>
                    <a:pt x="155232" y="343649"/>
                  </a:lnTo>
                  <a:lnTo>
                    <a:pt x="155130" y="348475"/>
                  </a:lnTo>
                  <a:lnTo>
                    <a:pt x="155346" y="352158"/>
                  </a:lnTo>
                  <a:lnTo>
                    <a:pt x="156679" y="351142"/>
                  </a:lnTo>
                  <a:lnTo>
                    <a:pt x="158280" y="348475"/>
                  </a:lnTo>
                  <a:lnTo>
                    <a:pt x="159308" y="341998"/>
                  </a:lnTo>
                  <a:lnTo>
                    <a:pt x="159461" y="340728"/>
                  </a:lnTo>
                  <a:lnTo>
                    <a:pt x="159626" y="339331"/>
                  </a:lnTo>
                  <a:close/>
                </a:path>
                <a:path w="381000" h="516889">
                  <a:moveTo>
                    <a:pt x="159893" y="242760"/>
                  </a:moveTo>
                  <a:lnTo>
                    <a:pt x="158813" y="241147"/>
                  </a:lnTo>
                  <a:lnTo>
                    <a:pt x="155346" y="242760"/>
                  </a:lnTo>
                  <a:lnTo>
                    <a:pt x="151866" y="245160"/>
                  </a:lnTo>
                  <a:lnTo>
                    <a:pt x="148120" y="247573"/>
                  </a:lnTo>
                  <a:lnTo>
                    <a:pt x="145719" y="250240"/>
                  </a:lnTo>
                  <a:lnTo>
                    <a:pt x="145986" y="251040"/>
                  </a:lnTo>
                  <a:lnTo>
                    <a:pt x="146786" y="251841"/>
                  </a:lnTo>
                  <a:lnTo>
                    <a:pt x="149999" y="250507"/>
                  </a:lnTo>
                  <a:lnTo>
                    <a:pt x="153733" y="248107"/>
                  </a:lnTo>
                  <a:lnTo>
                    <a:pt x="157480" y="245427"/>
                  </a:lnTo>
                  <a:lnTo>
                    <a:pt x="159893" y="242760"/>
                  </a:lnTo>
                  <a:close/>
                </a:path>
                <a:path w="381000" h="516889">
                  <a:moveTo>
                    <a:pt x="161759" y="174307"/>
                  </a:moveTo>
                  <a:lnTo>
                    <a:pt x="160680" y="173774"/>
                  </a:lnTo>
                  <a:lnTo>
                    <a:pt x="159346" y="173774"/>
                  </a:lnTo>
                  <a:lnTo>
                    <a:pt x="158280" y="173774"/>
                  </a:lnTo>
                  <a:lnTo>
                    <a:pt x="157213" y="174307"/>
                  </a:lnTo>
                  <a:lnTo>
                    <a:pt x="157213" y="175107"/>
                  </a:lnTo>
                  <a:lnTo>
                    <a:pt x="158280" y="175641"/>
                  </a:lnTo>
                  <a:lnTo>
                    <a:pt x="160680" y="175641"/>
                  </a:lnTo>
                  <a:lnTo>
                    <a:pt x="161759" y="175107"/>
                  </a:lnTo>
                  <a:lnTo>
                    <a:pt x="161759" y="174307"/>
                  </a:lnTo>
                  <a:close/>
                </a:path>
                <a:path w="381000" h="516889">
                  <a:moveTo>
                    <a:pt x="162560" y="220306"/>
                  </a:moveTo>
                  <a:lnTo>
                    <a:pt x="162013" y="219506"/>
                  </a:lnTo>
                  <a:lnTo>
                    <a:pt x="158813" y="220573"/>
                  </a:lnTo>
                  <a:lnTo>
                    <a:pt x="152400" y="223786"/>
                  </a:lnTo>
                  <a:lnTo>
                    <a:pt x="154000" y="218440"/>
                  </a:lnTo>
                  <a:lnTo>
                    <a:pt x="150520" y="221107"/>
                  </a:lnTo>
                  <a:lnTo>
                    <a:pt x="148386" y="223786"/>
                  </a:lnTo>
                  <a:lnTo>
                    <a:pt x="146786" y="226720"/>
                  </a:lnTo>
                  <a:lnTo>
                    <a:pt x="145707" y="224053"/>
                  </a:lnTo>
                  <a:lnTo>
                    <a:pt x="144106" y="225386"/>
                  </a:lnTo>
                  <a:lnTo>
                    <a:pt x="142773" y="227253"/>
                  </a:lnTo>
                  <a:lnTo>
                    <a:pt x="142240" y="229666"/>
                  </a:lnTo>
                  <a:lnTo>
                    <a:pt x="140893" y="226720"/>
                  </a:lnTo>
                  <a:lnTo>
                    <a:pt x="139560" y="227520"/>
                  </a:lnTo>
                  <a:lnTo>
                    <a:pt x="138493" y="228600"/>
                  </a:lnTo>
                  <a:lnTo>
                    <a:pt x="137693" y="230200"/>
                  </a:lnTo>
                  <a:lnTo>
                    <a:pt x="138226" y="226453"/>
                  </a:lnTo>
                  <a:lnTo>
                    <a:pt x="137160" y="225653"/>
                  </a:lnTo>
                  <a:lnTo>
                    <a:pt x="135547" y="227520"/>
                  </a:lnTo>
                  <a:lnTo>
                    <a:pt x="133413" y="231800"/>
                  </a:lnTo>
                  <a:lnTo>
                    <a:pt x="134480" y="227787"/>
                  </a:lnTo>
                  <a:lnTo>
                    <a:pt x="133680" y="226987"/>
                  </a:lnTo>
                  <a:lnTo>
                    <a:pt x="132346" y="228600"/>
                  </a:lnTo>
                  <a:lnTo>
                    <a:pt x="130467" y="232600"/>
                  </a:lnTo>
                  <a:lnTo>
                    <a:pt x="134747" y="219773"/>
                  </a:lnTo>
                  <a:lnTo>
                    <a:pt x="132613" y="220040"/>
                  </a:lnTo>
                  <a:lnTo>
                    <a:pt x="129667" y="224853"/>
                  </a:lnTo>
                  <a:lnTo>
                    <a:pt x="126466" y="233413"/>
                  </a:lnTo>
                  <a:lnTo>
                    <a:pt x="125120" y="233680"/>
                  </a:lnTo>
                  <a:lnTo>
                    <a:pt x="124587" y="233146"/>
                  </a:lnTo>
                  <a:lnTo>
                    <a:pt x="124853" y="232067"/>
                  </a:lnTo>
                  <a:lnTo>
                    <a:pt x="129667" y="222707"/>
                  </a:lnTo>
                  <a:lnTo>
                    <a:pt x="127266" y="222440"/>
                  </a:lnTo>
                  <a:lnTo>
                    <a:pt x="124587" y="225920"/>
                  </a:lnTo>
                  <a:lnTo>
                    <a:pt x="121386" y="232067"/>
                  </a:lnTo>
                  <a:lnTo>
                    <a:pt x="125120" y="221373"/>
                  </a:lnTo>
                  <a:lnTo>
                    <a:pt x="118173" y="230466"/>
                  </a:lnTo>
                  <a:lnTo>
                    <a:pt x="118173" y="226987"/>
                  </a:lnTo>
                  <a:lnTo>
                    <a:pt x="116573" y="227520"/>
                  </a:lnTo>
                  <a:lnTo>
                    <a:pt x="114960" y="228866"/>
                  </a:lnTo>
                  <a:lnTo>
                    <a:pt x="113626" y="230733"/>
                  </a:lnTo>
                  <a:lnTo>
                    <a:pt x="112293" y="233146"/>
                  </a:lnTo>
                  <a:lnTo>
                    <a:pt x="112826" y="234480"/>
                  </a:lnTo>
                  <a:lnTo>
                    <a:pt x="115493" y="235546"/>
                  </a:lnTo>
                  <a:lnTo>
                    <a:pt x="123469" y="236766"/>
                  </a:lnTo>
                  <a:lnTo>
                    <a:pt x="131368" y="235877"/>
                  </a:lnTo>
                  <a:lnTo>
                    <a:pt x="139230" y="233286"/>
                  </a:lnTo>
                  <a:lnTo>
                    <a:pt x="147053" y="229400"/>
                  </a:lnTo>
                  <a:lnTo>
                    <a:pt x="160147" y="223253"/>
                  </a:lnTo>
                  <a:lnTo>
                    <a:pt x="162560" y="220306"/>
                  </a:lnTo>
                  <a:close/>
                </a:path>
                <a:path w="381000" h="516889">
                  <a:moveTo>
                    <a:pt x="163093" y="178854"/>
                  </a:moveTo>
                  <a:lnTo>
                    <a:pt x="162560" y="178320"/>
                  </a:lnTo>
                  <a:lnTo>
                    <a:pt x="162026" y="178320"/>
                  </a:lnTo>
                  <a:lnTo>
                    <a:pt x="161759" y="178320"/>
                  </a:lnTo>
                  <a:lnTo>
                    <a:pt x="161226" y="178854"/>
                  </a:lnTo>
                  <a:lnTo>
                    <a:pt x="161226" y="180187"/>
                  </a:lnTo>
                  <a:lnTo>
                    <a:pt x="161759" y="180733"/>
                  </a:lnTo>
                  <a:lnTo>
                    <a:pt x="162560" y="180733"/>
                  </a:lnTo>
                  <a:lnTo>
                    <a:pt x="163093" y="180187"/>
                  </a:lnTo>
                  <a:lnTo>
                    <a:pt x="163093" y="178854"/>
                  </a:lnTo>
                  <a:close/>
                </a:path>
                <a:path w="381000" h="516889">
                  <a:moveTo>
                    <a:pt x="168440" y="331584"/>
                  </a:moveTo>
                  <a:lnTo>
                    <a:pt x="168059" y="330822"/>
                  </a:lnTo>
                  <a:lnTo>
                    <a:pt x="167805" y="330314"/>
                  </a:lnTo>
                  <a:lnTo>
                    <a:pt x="165506" y="325742"/>
                  </a:lnTo>
                  <a:lnTo>
                    <a:pt x="164160" y="330314"/>
                  </a:lnTo>
                  <a:lnTo>
                    <a:pt x="162026" y="326504"/>
                  </a:lnTo>
                  <a:lnTo>
                    <a:pt x="160426" y="330822"/>
                  </a:lnTo>
                  <a:lnTo>
                    <a:pt x="158013" y="325488"/>
                  </a:lnTo>
                  <a:lnTo>
                    <a:pt x="156146" y="331838"/>
                  </a:lnTo>
                  <a:lnTo>
                    <a:pt x="153733" y="326758"/>
                  </a:lnTo>
                  <a:lnTo>
                    <a:pt x="152400" y="332092"/>
                  </a:lnTo>
                  <a:lnTo>
                    <a:pt x="151066" y="327520"/>
                  </a:lnTo>
                  <a:lnTo>
                    <a:pt x="149453" y="333235"/>
                  </a:lnTo>
                  <a:lnTo>
                    <a:pt x="147586" y="328155"/>
                  </a:lnTo>
                  <a:lnTo>
                    <a:pt x="145986" y="334251"/>
                  </a:lnTo>
                  <a:lnTo>
                    <a:pt x="145376" y="332600"/>
                  </a:lnTo>
                  <a:lnTo>
                    <a:pt x="143840" y="328409"/>
                  </a:lnTo>
                  <a:lnTo>
                    <a:pt x="142240" y="332600"/>
                  </a:lnTo>
                  <a:lnTo>
                    <a:pt x="142100" y="332346"/>
                  </a:lnTo>
                  <a:lnTo>
                    <a:pt x="140373" y="329171"/>
                  </a:lnTo>
                  <a:lnTo>
                    <a:pt x="139026" y="332346"/>
                  </a:lnTo>
                  <a:lnTo>
                    <a:pt x="138137" y="331076"/>
                  </a:lnTo>
                  <a:lnTo>
                    <a:pt x="137160" y="329679"/>
                  </a:lnTo>
                  <a:lnTo>
                    <a:pt x="135293" y="328917"/>
                  </a:lnTo>
                  <a:lnTo>
                    <a:pt x="133413" y="328917"/>
                  </a:lnTo>
                  <a:lnTo>
                    <a:pt x="131546" y="329679"/>
                  </a:lnTo>
                  <a:lnTo>
                    <a:pt x="130746" y="331076"/>
                  </a:lnTo>
                  <a:lnTo>
                    <a:pt x="129679" y="329679"/>
                  </a:lnTo>
                  <a:lnTo>
                    <a:pt x="126733" y="328917"/>
                  </a:lnTo>
                  <a:lnTo>
                    <a:pt x="123520" y="328409"/>
                  </a:lnTo>
                  <a:lnTo>
                    <a:pt x="120586" y="327901"/>
                  </a:lnTo>
                  <a:lnTo>
                    <a:pt x="124333" y="325996"/>
                  </a:lnTo>
                  <a:lnTo>
                    <a:pt x="124333" y="324599"/>
                  </a:lnTo>
                  <a:lnTo>
                    <a:pt x="123659" y="324345"/>
                  </a:lnTo>
                  <a:lnTo>
                    <a:pt x="122986" y="324091"/>
                  </a:lnTo>
                  <a:lnTo>
                    <a:pt x="120586" y="324345"/>
                  </a:lnTo>
                  <a:lnTo>
                    <a:pt x="124599" y="321424"/>
                  </a:lnTo>
                  <a:lnTo>
                    <a:pt x="120319" y="320662"/>
                  </a:lnTo>
                  <a:lnTo>
                    <a:pt x="124333" y="318249"/>
                  </a:lnTo>
                  <a:lnTo>
                    <a:pt x="124333" y="317106"/>
                  </a:lnTo>
                  <a:lnTo>
                    <a:pt x="123253" y="316090"/>
                  </a:lnTo>
                  <a:lnTo>
                    <a:pt x="120053" y="314693"/>
                  </a:lnTo>
                  <a:lnTo>
                    <a:pt x="124333" y="313423"/>
                  </a:lnTo>
                  <a:lnTo>
                    <a:pt x="124333" y="312280"/>
                  </a:lnTo>
                  <a:lnTo>
                    <a:pt x="120053" y="311772"/>
                  </a:lnTo>
                  <a:lnTo>
                    <a:pt x="124599" y="309613"/>
                  </a:lnTo>
                  <a:lnTo>
                    <a:pt x="125133" y="308597"/>
                  </a:lnTo>
                  <a:lnTo>
                    <a:pt x="123786" y="307835"/>
                  </a:lnTo>
                  <a:lnTo>
                    <a:pt x="120853" y="306692"/>
                  </a:lnTo>
                  <a:lnTo>
                    <a:pt x="124599" y="305676"/>
                  </a:lnTo>
                  <a:lnTo>
                    <a:pt x="124053" y="303263"/>
                  </a:lnTo>
                  <a:lnTo>
                    <a:pt x="121386" y="302120"/>
                  </a:lnTo>
                  <a:lnTo>
                    <a:pt x="124599" y="301104"/>
                  </a:lnTo>
                  <a:lnTo>
                    <a:pt x="121386" y="298691"/>
                  </a:lnTo>
                  <a:lnTo>
                    <a:pt x="125399" y="297040"/>
                  </a:lnTo>
                  <a:lnTo>
                    <a:pt x="125399" y="295770"/>
                  </a:lnTo>
                  <a:lnTo>
                    <a:pt x="124866" y="295262"/>
                  </a:lnTo>
                  <a:lnTo>
                    <a:pt x="122453" y="294119"/>
                  </a:lnTo>
                  <a:lnTo>
                    <a:pt x="126733" y="292341"/>
                  </a:lnTo>
                  <a:lnTo>
                    <a:pt x="126466" y="291452"/>
                  </a:lnTo>
                  <a:lnTo>
                    <a:pt x="125399" y="290182"/>
                  </a:lnTo>
                  <a:lnTo>
                    <a:pt x="122720" y="289293"/>
                  </a:lnTo>
                  <a:lnTo>
                    <a:pt x="126733" y="288023"/>
                  </a:lnTo>
                  <a:lnTo>
                    <a:pt x="123520" y="285864"/>
                  </a:lnTo>
                  <a:lnTo>
                    <a:pt x="127266" y="284213"/>
                  </a:lnTo>
                  <a:lnTo>
                    <a:pt x="124333" y="283197"/>
                  </a:lnTo>
                  <a:lnTo>
                    <a:pt x="127800" y="281038"/>
                  </a:lnTo>
                  <a:lnTo>
                    <a:pt x="128600" y="280276"/>
                  </a:lnTo>
                  <a:lnTo>
                    <a:pt x="127266" y="279514"/>
                  </a:lnTo>
                  <a:lnTo>
                    <a:pt x="124333" y="279133"/>
                  </a:lnTo>
                  <a:lnTo>
                    <a:pt x="128333" y="277609"/>
                  </a:lnTo>
                  <a:lnTo>
                    <a:pt x="128511" y="276466"/>
                  </a:lnTo>
                  <a:lnTo>
                    <a:pt x="128600" y="275958"/>
                  </a:lnTo>
                  <a:lnTo>
                    <a:pt x="124866" y="276466"/>
                  </a:lnTo>
                  <a:lnTo>
                    <a:pt x="126733" y="274942"/>
                  </a:lnTo>
                  <a:lnTo>
                    <a:pt x="124333" y="273037"/>
                  </a:lnTo>
                  <a:lnTo>
                    <a:pt x="129946" y="271640"/>
                  </a:lnTo>
                  <a:lnTo>
                    <a:pt x="130479" y="270624"/>
                  </a:lnTo>
                  <a:lnTo>
                    <a:pt x="126466" y="269608"/>
                  </a:lnTo>
                  <a:lnTo>
                    <a:pt x="129679" y="267703"/>
                  </a:lnTo>
                  <a:lnTo>
                    <a:pt x="129133" y="266052"/>
                  </a:lnTo>
                  <a:lnTo>
                    <a:pt x="128066" y="265544"/>
                  </a:lnTo>
                  <a:lnTo>
                    <a:pt x="126466" y="265544"/>
                  </a:lnTo>
                  <a:lnTo>
                    <a:pt x="117005" y="305676"/>
                  </a:lnTo>
                  <a:lnTo>
                    <a:pt x="115887" y="325996"/>
                  </a:lnTo>
                  <a:lnTo>
                    <a:pt x="116014" y="327520"/>
                  </a:lnTo>
                  <a:lnTo>
                    <a:pt x="116840" y="333997"/>
                  </a:lnTo>
                  <a:lnTo>
                    <a:pt x="117906" y="339331"/>
                  </a:lnTo>
                  <a:lnTo>
                    <a:pt x="120319" y="341236"/>
                  </a:lnTo>
                  <a:lnTo>
                    <a:pt x="122720" y="340982"/>
                  </a:lnTo>
                  <a:lnTo>
                    <a:pt x="164033" y="334251"/>
                  </a:lnTo>
                  <a:lnTo>
                    <a:pt x="168122" y="331838"/>
                  </a:lnTo>
                  <a:lnTo>
                    <a:pt x="168440" y="331584"/>
                  </a:lnTo>
                  <a:close/>
                </a:path>
                <a:path w="381000" h="516889">
                  <a:moveTo>
                    <a:pt x="169773" y="321170"/>
                  </a:moveTo>
                  <a:lnTo>
                    <a:pt x="169684" y="320916"/>
                  </a:lnTo>
                  <a:lnTo>
                    <a:pt x="169506" y="320408"/>
                  </a:lnTo>
                  <a:lnTo>
                    <a:pt x="167982" y="319773"/>
                  </a:lnTo>
                  <a:lnTo>
                    <a:pt x="167373" y="319519"/>
                  </a:lnTo>
                  <a:lnTo>
                    <a:pt x="165506" y="319519"/>
                  </a:lnTo>
                  <a:lnTo>
                    <a:pt x="164833" y="308597"/>
                  </a:lnTo>
                  <a:lnTo>
                    <a:pt x="164960" y="295389"/>
                  </a:lnTo>
                  <a:lnTo>
                    <a:pt x="165620" y="286372"/>
                  </a:lnTo>
                  <a:lnTo>
                    <a:pt x="166839" y="275450"/>
                  </a:lnTo>
                  <a:lnTo>
                    <a:pt x="168440" y="272275"/>
                  </a:lnTo>
                  <a:lnTo>
                    <a:pt x="167106" y="270624"/>
                  </a:lnTo>
                  <a:lnTo>
                    <a:pt x="163042" y="306692"/>
                  </a:lnTo>
                  <a:lnTo>
                    <a:pt x="163626" y="319519"/>
                  </a:lnTo>
                  <a:lnTo>
                    <a:pt x="162026" y="319265"/>
                  </a:lnTo>
                  <a:lnTo>
                    <a:pt x="161112" y="308851"/>
                  </a:lnTo>
                  <a:lnTo>
                    <a:pt x="160997" y="305422"/>
                  </a:lnTo>
                  <a:lnTo>
                    <a:pt x="160896" y="300596"/>
                  </a:lnTo>
                  <a:lnTo>
                    <a:pt x="161023" y="291833"/>
                  </a:lnTo>
                  <a:lnTo>
                    <a:pt x="161150" y="288277"/>
                  </a:lnTo>
                  <a:lnTo>
                    <a:pt x="161264" y="285864"/>
                  </a:lnTo>
                  <a:lnTo>
                    <a:pt x="162026" y="276212"/>
                  </a:lnTo>
                  <a:lnTo>
                    <a:pt x="163893" y="273291"/>
                  </a:lnTo>
                  <a:lnTo>
                    <a:pt x="163893" y="270624"/>
                  </a:lnTo>
                  <a:lnTo>
                    <a:pt x="161759" y="271386"/>
                  </a:lnTo>
                  <a:lnTo>
                    <a:pt x="160274" y="279514"/>
                  </a:lnTo>
                  <a:lnTo>
                    <a:pt x="159385" y="290436"/>
                  </a:lnTo>
                  <a:lnTo>
                    <a:pt x="159270" y="307454"/>
                  </a:lnTo>
                  <a:lnTo>
                    <a:pt x="159626" y="319519"/>
                  </a:lnTo>
                  <a:lnTo>
                    <a:pt x="158546" y="319773"/>
                  </a:lnTo>
                  <a:lnTo>
                    <a:pt x="158534" y="319519"/>
                  </a:lnTo>
                  <a:lnTo>
                    <a:pt x="157861" y="308597"/>
                  </a:lnTo>
                  <a:lnTo>
                    <a:pt x="157734" y="305168"/>
                  </a:lnTo>
                  <a:lnTo>
                    <a:pt x="157632" y="300596"/>
                  </a:lnTo>
                  <a:lnTo>
                    <a:pt x="157759" y="281800"/>
                  </a:lnTo>
                  <a:lnTo>
                    <a:pt x="158280" y="270878"/>
                  </a:lnTo>
                  <a:lnTo>
                    <a:pt x="157213" y="270116"/>
                  </a:lnTo>
                  <a:lnTo>
                    <a:pt x="155917" y="280276"/>
                  </a:lnTo>
                  <a:lnTo>
                    <a:pt x="155435" y="289293"/>
                  </a:lnTo>
                  <a:lnTo>
                    <a:pt x="155321" y="292849"/>
                  </a:lnTo>
                  <a:lnTo>
                    <a:pt x="155448" y="304787"/>
                  </a:lnTo>
                  <a:lnTo>
                    <a:pt x="156413" y="319519"/>
                  </a:lnTo>
                  <a:lnTo>
                    <a:pt x="155346" y="319519"/>
                  </a:lnTo>
                  <a:lnTo>
                    <a:pt x="154063" y="307454"/>
                  </a:lnTo>
                  <a:lnTo>
                    <a:pt x="153936" y="305676"/>
                  </a:lnTo>
                  <a:lnTo>
                    <a:pt x="153504" y="295262"/>
                  </a:lnTo>
                  <a:lnTo>
                    <a:pt x="153631" y="288277"/>
                  </a:lnTo>
                  <a:lnTo>
                    <a:pt x="153746" y="283324"/>
                  </a:lnTo>
                  <a:lnTo>
                    <a:pt x="154813" y="272021"/>
                  </a:lnTo>
                  <a:lnTo>
                    <a:pt x="153466" y="273545"/>
                  </a:lnTo>
                  <a:lnTo>
                    <a:pt x="152298" y="282435"/>
                  </a:lnTo>
                  <a:lnTo>
                    <a:pt x="152196" y="284721"/>
                  </a:lnTo>
                  <a:lnTo>
                    <a:pt x="152082" y="298691"/>
                  </a:lnTo>
                  <a:lnTo>
                    <a:pt x="152196" y="304533"/>
                  </a:lnTo>
                  <a:lnTo>
                    <a:pt x="152666" y="319265"/>
                  </a:lnTo>
                  <a:lnTo>
                    <a:pt x="151599" y="319773"/>
                  </a:lnTo>
                  <a:lnTo>
                    <a:pt x="150533" y="308851"/>
                  </a:lnTo>
                  <a:lnTo>
                    <a:pt x="150101" y="297294"/>
                  </a:lnTo>
                  <a:lnTo>
                    <a:pt x="150444" y="284721"/>
                  </a:lnTo>
                  <a:lnTo>
                    <a:pt x="151599" y="272021"/>
                  </a:lnTo>
                  <a:lnTo>
                    <a:pt x="150533" y="270878"/>
                  </a:lnTo>
                  <a:lnTo>
                    <a:pt x="148742" y="280276"/>
                  </a:lnTo>
                  <a:lnTo>
                    <a:pt x="148653" y="281038"/>
                  </a:lnTo>
                  <a:lnTo>
                    <a:pt x="147828" y="290182"/>
                  </a:lnTo>
                  <a:lnTo>
                    <a:pt x="147726" y="306692"/>
                  </a:lnTo>
                  <a:lnTo>
                    <a:pt x="148653" y="320662"/>
                  </a:lnTo>
                  <a:lnTo>
                    <a:pt x="147586" y="320916"/>
                  </a:lnTo>
                  <a:lnTo>
                    <a:pt x="146240" y="311264"/>
                  </a:lnTo>
                  <a:lnTo>
                    <a:pt x="146113" y="310121"/>
                  </a:lnTo>
                  <a:lnTo>
                    <a:pt x="145770" y="299326"/>
                  </a:lnTo>
                  <a:lnTo>
                    <a:pt x="145859" y="296659"/>
                  </a:lnTo>
                  <a:lnTo>
                    <a:pt x="146418" y="285864"/>
                  </a:lnTo>
                  <a:lnTo>
                    <a:pt x="148120" y="271386"/>
                  </a:lnTo>
                  <a:lnTo>
                    <a:pt x="146519" y="271132"/>
                  </a:lnTo>
                  <a:lnTo>
                    <a:pt x="144653" y="281546"/>
                  </a:lnTo>
                  <a:lnTo>
                    <a:pt x="143992" y="290690"/>
                  </a:lnTo>
                  <a:lnTo>
                    <a:pt x="143878" y="295262"/>
                  </a:lnTo>
                  <a:lnTo>
                    <a:pt x="143992" y="303009"/>
                  </a:lnTo>
                  <a:lnTo>
                    <a:pt x="144119" y="306692"/>
                  </a:lnTo>
                  <a:lnTo>
                    <a:pt x="145186" y="320408"/>
                  </a:lnTo>
                  <a:lnTo>
                    <a:pt x="144106" y="321424"/>
                  </a:lnTo>
                  <a:lnTo>
                    <a:pt x="142671" y="310502"/>
                  </a:lnTo>
                  <a:lnTo>
                    <a:pt x="142544" y="307835"/>
                  </a:lnTo>
                  <a:lnTo>
                    <a:pt x="142328" y="300596"/>
                  </a:lnTo>
                  <a:lnTo>
                    <a:pt x="142405" y="295262"/>
                  </a:lnTo>
                  <a:lnTo>
                    <a:pt x="143065" y="284721"/>
                  </a:lnTo>
                  <a:lnTo>
                    <a:pt x="145186" y="270116"/>
                  </a:lnTo>
                  <a:lnTo>
                    <a:pt x="143306" y="269862"/>
                  </a:lnTo>
                  <a:lnTo>
                    <a:pt x="141287" y="281800"/>
                  </a:lnTo>
                  <a:lnTo>
                    <a:pt x="140195" y="293484"/>
                  </a:lnTo>
                  <a:lnTo>
                    <a:pt x="140081" y="307835"/>
                  </a:lnTo>
                  <a:lnTo>
                    <a:pt x="141173" y="321678"/>
                  </a:lnTo>
                  <a:lnTo>
                    <a:pt x="140106" y="322440"/>
                  </a:lnTo>
                  <a:lnTo>
                    <a:pt x="138188" y="312280"/>
                  </a:lnTo>
                  <a:lnTo>
                    <a:pt x="137718" y="302120"/>
                  </a:lnTo>
                  <a:lnTo>
                    <a:pt x="137807" y="298691"/>
                  </a:lnTo>
                  <a:lnTo>
                    <a:pt x="138480" y="288277"/>
                  </a:lnTo>
                  <a:lnTo>
                    <a:pt x="140563" y="274942"/>
                  </a:lnTo>
                  <a:lnTo>
                    <a:pt x="140639" y="271640"/>
                  </a:lnTo>
                  <a:lnTo>
                    <a:pt x="135115" y="305676"/>
                  </a:lnTo>
                  <a:lnTo>
                    <a:pt x="136093" y="324091"/>
                  </a:lnTo>
                  <a:lnTo>
                    <a:pt x="134213" y="312280"/>
                  </a:lnTo>
                  <a:lnTo>
                    <a:pt x="134086" y="311264"/>
                  </a:lnTo>
                  <a:lnTo>
                    <a:pt x="133870" y="302120"/>
                  </a:lnTo>
                  <a:lnTo>
                    <a:pt x="133934" y="296659"/>
                  </a:lnTo>
                  <a:lnTo>
                    <a:pt x="135216" y="284086"/>
                  </a:lnTo>
                  <a:lnTo>
                    <a:pt x="138493" y="269354"/>
                  </a:lnTo>
                  <a:lnTo>
                    <a:pt x="137693" y="267449"/>
                  </a:lnTo>
                  <a:lnTo>
                    <a:pt x="134429" y="274688"/>
                  </a:lnTo>
                  <a:lnTo>
                    <a:pt x="132041" y="288023"/>
                  </a:lnTo>
                  <a:lnTo>
                    <a:pt x="130987" y="303009"/>
                  </a:lnTo>
                  <a:lnTo>
                    <a:pt x="130886" y="312280"/>
                  </a:lnTo>
                  <a:lnTo>
                    <a:pt x="131013" y="324345"/>
                  </a:lnTo>
                  <a:lnTo>
                    <a:pt x="129819" y="312280"/>
                  </a:lnTo>
                  <a:lnTo>
                    <a:pt x="129908" y="298691"/>
                  </a:lnTo>
                  <a:lnTo>
                    <a:pt x="131114" y="285864"/>
                  </a:lnTo>
                  <a:lnTo>
                    <a:pt x="131241" y="284721"/>
                  </a:lnTo>
                  <a:lnTo>
                    <a:pt x="133413" y="270878"/>
                  </a:lnTo>
                  <a:lnTo>
                    <a:pt x="132613" y="271132"/>
                  </a:lnTo>
                  <a:lnTo>
                    <a:pt x="129667" y="283324"/>
                  </a:lnTo>
                  <a:lnTo>
                    <a:pt x="127711" y="295770"/>
                  </a:lnTo>
                  <a:lnTo>
                    <a:pt x="126834" y="307200"/>
                  </a:lnTo>
                  <a:lnTo>
                    <a:pt x="126733" y="326758"/>
                  </a:lnTo>
                  <a:lnTo>
                    <a:pt x="127533" y="328155"/>
                  </a:lnTo>
                  <a:lnTo>
                    <a:pt x="139065" y="327012"/>
                  </a:lnTo>
                  <a:lnTo>
                    <a:pt x="148386" y="325615"/>
                  </a:lnTo>
                  <a:lnTo>
                    <a:pt x="155714" y="324345"/>
                  </a:lnTo>
                  <a:lnTo>
                    <a:pt x="157175" y="324091"/>
                  </a:lnTo>
                  <a:lnTo>
                    <a:pt x="157911" y="323964"/>
                  </a:lnTo>
                  <a:lnTo>
                    <a:pt x="165201" y="322440"/>
                  </a:lnTo>
                  <a:lnTo>
                    <a:pt x="167640" y="321932"/>
                  </a:lnTo>
                  <a:lnTo>
                    <a:pt x="169062" y="321424"/>
                  </a:lnTo>
                  <a:lnTo>
                    <a:pt x="169773" y="321170"/>
                  </a:lnTo>
                  <a:close/>
                </a:path>
                <a:path w="381000" h="516889">
                  <a:moveTo>
                    <a:pt x="169773" y="234746"/>
                  </a:moveTo>
                  <a:lnTo>
                    <a:pt x="168973" y="233934"/>
                  </a:lnTo>
                  <a:lnTo>
                    <a:pt x="166827" y="235013"/>
                  </a:lnTo>
                  <a:lnTo>
                    <a:pt x="164693" y="236880"/>
                  </a:lnTo>
                  <a:lnTo>
                    <a:pt x="162560" y="238480"/>
                  </a:lnTo>
                  <a:lnTo>
                    <a:pt x="160947" y="240360"/>
                  </a:lnTo>
                  <a:lnTo>
                    <a:pt x="161480" y="240893"/>
                  </a:lnTo>
                  <a:lnTo>
                    <a:pt x="161747" y="241427"/>
                  </a:lnTo>
                  <a:lnTo>
                    <a:pt x="163893" y="240093"/>
                  </a:lnTo>
                  <a:lnTo>
                    <a:pt x="166027" y="238480"/>
                  </a:lnTo>
                  <a:lnTo>
                    <a:pt x="168173" y="236613"/>
                  </a:lnTo>
                  <a:lnTo>
                    <a:pt x="169773" y="234746"/>
                  </a:lnTo>
                  <a:close/>
                </a:path>
                <a:path w="381000" h="516889">
                  <a:moveTo>
                    <a:pt x="171919" y="272275"/>
                  </a:moveTo>
                  <a:lnTo>
                    <a:pt x="166878" y="306692"/>
                  </a:lnTo>
                  <a:lnTo>
                    <a:pt x="167106" y="314185"/>
                  </a:lnTo>
                  <a:lnTo>
                    <a:pt x="167906" y="314185"/>
                  </a:lnTo>
                  <a:lnTo>
                    <a:pt x="168249" y="304533"/>
                  </a:lnTo>
                  <a:lnTo>
                    <a:pt x="168363" y="302120"/>
                  </a:lnTo>
                  <a:lnTo>
                    <a:pt x="169037" y="292849"/>
                  </a:lnTo>
                  <a:lnTo>
                    <a:pt x="170218" y="282435"/>
                  </a:lnTo>
                  <a:lnTo>
                    <a:pt x="171653" y="273545"/>
                  </a:lnTo>
                  <a:lnTo>
                    <a:pt x="171919" y="272275"/>
                  </a:lnTo>
                  <a:close/>
                </a:path>
                <a:path w="381000" h="516889">
                  <a:moveTo>
                    <a:pt x="174866" y="348094"/>
                  </a:moveTo>
                  <a:lnTo>
                    <a:pt x="172453" y="345960"/>
                  </a:lnTo>
                  <a:lnTo>
                    <a:pt x="168173" y="341680"/>
                  </a:lnTo>
                  <a:lnTo>
                    <a:pt x="166306" y="340080"/>
                  </a:lnTo>
                  <a:lnTo>
                    <a:pt x="162826" y="343827"/>
                  </a:lnTo>
                  <a:lnTo>
                    <a:pt x="165773" y="345694"/>
                  </a:lnTo>
                  <a:lnTo>
                    <a:pt x="171119" y="348907"/>
                  </a:lnTo>
                  <a:lnTo>
                    <a:pt x="173253" y="349973"/>
                  </a:lnTo>
                  <a:lnTo>
                    <a:pt x="174866" y="348094"/>
                  </a:lnTo>
                  <a:close/>
                </a:path>
                <a:path w="381000" h="516889">
                  <a:moveTo>
                    <a:pt x="175399" y="354253"/>
                  </a:moveTo>
                  <a:lnTo>
                    <a:pt x="172986" y="352374"/>
                  </a:lnTo>
                  <a:lnTo>
                    <a:pt x="164973" y="346494"/>
                  </a:lnTo>
                  <a:lnTo>
                    <a:pt x="162826" y="344627"/>
                  </a:lnTo>
                  <a:lnTo>
                    <a:pt x="159626" y="348907"/>
                  </a:lnTo>
                  <a:lnTo>
                    <a:pt x="162560" y="350774"/>
                  </a:lnTo>
                  <a:lnTo>
                    <a:pt x="171119" y="356120"/>
                  </a:lnTo>
                  <a:lnTo>
                    <a:pt x="172986" y="357454"/>
                  </a:lnTo>
                  <a:lnTo>
                    <a:pt x="175399" y="354253"/>
                  </a:lnTo>
                  <a:close/>
                </a:path>
                <a:path w="381000" h="516889">
                  <a:moveTo>
                    <a:pt x="176999" y="272021"/>
                  </a:moveTo>
                  <a:lnTo>
                    <a:pt x="170586" y="308851"/>
                  </a:lnTo>
                  <a:lnTo>
                    <a:pt x="171653" y="311264"/>
                  </a:lnTo>
                  <a:lnTo>
                    <a:pt x="172173" y="300596"/>
                  </a:lnTo>
                  <a:lnTo>
                    <a:pt x="173266" y="291071"/>
                  </a:lnTo>
                  <a:lnTo>
                    <a:pt x="175272" y="279133"/>
                  </a:lnTo>
                  <a:lnTo>
                    <a:pt x="176199" y="274053"/>
                  </a:lnTo>
                  <a:lnTo>
                    <a:pt x="176999" y="272021"/>
                  </a:lnTo>
                  <a:close/>
                </a:path>
                <a:path w="381000" h="516889">
                  <a:moveTo>
                    <a:pt x="179946" y="179654"/>
                  </a:moveTo>
                  <a:lnTo>
                    <a:pt x="179412" y="178054"/>
                  </a:lnTo>
                  <a:lnTo>
                    <a:pt x="166306" y="178054"/>
                  </a:lnTo>
                  <a:lnTo>
                    <a:pt x="164706" y="178320"/>
                  </a:lnTo>
                  <a:lnTo>
                    <a:pt x="164706" y="179920"/>
                  </a:lnTo>
                  <a:lnTo>
                    <a:pt x="166306" y="180454"/>
                  </a:lnTo>
                  <a:lnTo>
                    <a:pt x="170053" y="180454"/>
                  </a:lnTo>
                  <a:lnTo>
                    <a:pt x="171919" y="181267"/>
                  </a:lnTo>
                  <a:lnTo>
                    <a:pt x="172453" y="182867"/>
                  </a:lnTo>
                  <a:lnTo>
                    <a:pt x="172186" y="191427"/>
                  </a:lnTo>
                  <a:lnTo>
                    <a:pt x="178866" y="187947"/>
                  </a:lnTo>
                  <a:lnTo>
                    <a:pt x="177800" y="182600"/>
                  </a:lnTo>
                  <a:lnTo>
                    <a:pt x="179946" y="179654"/>
                  </a:lnTo>
                  <a:close/>
                </a:path>
                <a:path w="381000" h="516889">
                  <a:moveTo>
                    <a:pt x="181013" y="273545"/>
                  </a:moveTo>
                  <a:lnTo>
                    <a:pt x="180213" y="273037"/>
                  </a:lnTo>
                  <a:lnTo>
                    <a:pt x="178333" y="274053"/>
                  </a:lnTo>
                  <a:lnTo>
                    <a:pt x="176733" y="282181"/>
                  </a:lnTo>
                  <a:lnTo>
                    <a:pt x="177266" y="282435"/>
                  </a:lnTo>
                  <a:lnTo>
                    <a:pt x="180746" y="275704"/>
                  </a:lnTo>
                  <a:lnTo>
                    <a:pt x="181013" y="273545"/>
                  </a:lnTo>
                  <a:close/>
                </a:path>
                <a:path w="381000" h="516889">
                  <a:moveTo>
                    <a:pt x="196786" y="264147"/>
                  </a:moveTo>
                  <a:lnTo>
                    <a:pt x="191173" y="260680"/>
                  </a:lnTo>
                  <a:lnTo>
                    <a:pt x="192773" y="259880"/>
                  </a:lnTo>
                  <a:lnTo>
                    <a:pt x="194373" y="259613"/>
                  </a:lnTo>
                  <a:lnTo>
                    <a:pt x="195986" y="259067"/>
                  </a:lnTo>
                  <a:lnTo>
                    <a:pt x="194106" y="258800"/>
                  </a:lnTo>
                  <a:lnTo>
                    <a:pt x="191973" y="258800"/>
                  </a:lnTo>
                  <a:lnTo>
                    <a:pt x="189839" y="259613"/>
                  </a:lnTo>
                  <a:lnTo>
                    <a:pt x="188226" y="258800"/>
                  </a:lnTo>
                  <a:lnTo>
                    <a:pt x="190106" y="258000"/>
                  </a:lnTo>
                  <a:lnTo>
                    <a:pt x="191706" y="256933"/>
                  </a:lnTo>
                  <a:lnTo>
                    <a:pt x="193840" y="256133"/>
                  </a:lnTo>
                  <a:lnTo>
                    <a:pt x="191439" y="256133"/>
                  </a:lnTo>
                  <a:lnTo>
                    <a:pt x="189026" y="256667"/>
                  </a:lnTo>
                  <a:lnTo>
                    <a:pt x="186626" y="257733"/>
                  </a:lnTo>
                  <a:lnTo>
                    <a:pt x="185559" y="256933"/>
                  </a:lnTo>
                  <a:lnTo>
                    <a:pt x="187426" y="255866"/>
                  </a:lnTo>
                  <a:lnTo>
                    <a:pt x="189293" y="255066"/>
                  </a:lnTo>
                  <a:lnTo>
                    <a:pt x="191439" y="254254"/>
                  </a:lnTo>
                  <a:lnTo>
                    <a:pt x="189026" y="253987"/>
                  </a:lnTo>
                  <a:lnTo>
                    <a:pt x="186093" y="254533"/>
                  </a:lnTo>
                  <a:lnTo>
                    <a:pt x="183680" y="255866"/>
                  </a:lnTo>
                  <a:lnTo>
                    <a:pt x="181813" y="254800"/>
                  </a:lnTo>
                  <a:lnTo>
                    <a:pt x="183946" y="253720"/>
                  </a:lnTo>
                  <a:lnTo>
                    <a:pt x="186093" y="252387"/>
                  </a:lnTo>
                  <a:lnTo>
                    <a:pt x="187960" y="251320"/>
                  </a:lnTo>
                  <a:lnTo>
                    <a:pt x="185559" y="251320"/>
                  </a:lnTo>
                  <a:lnTo>
                    <a:pt x="182613" y="252120"/>
                  </a:lnTo>
                  <a:lnTo>
                    <a:pt x="179946" y="253720"/>
                  </a:lnTo>
                  <a:lnTo>
                    <a:pt x="177800" y="252387"/>
                  </a:lnTo>
                  <a:lnTo>
                    <a:pt x="180479" y="251320"/>
                  </a:lnTo>
                  <a:lnTo>
                    <a:pt x="182613" y="250786"/>
                  </a:lnTo>
                  <a:lnTo>
                    <a:pt x="186093" y="249174"/>
                  </a:lnTo>
                  <a:lnTo>
                    <a:pt x="183413" y="249440"/>
                  </a:lnTo>
                  <a:lnTo>
                    <a:pt x="181279" y="249440"/>
                  </a:lnTo>
                  <a:lnTo>
                    <a:pt x="179412" y="249986"/>
                  </a:lnTo>
                  <a:lnTo>
                    <a:pt x="180479" y="248907"/>
                  </a:lnTo>
                  <a:lnTo>
                    <a:pt x="183146" y="246773"/>
                  </a:lnTo>
                  <a:lnTo>
                    <a:pt x="180479" y="247307"/>
                  </a:lnTo>
                  <a:lnTo>
                    <a:pt x="177533" y="248640"/>
                  </a:lnTo>
                  <a:lnTo>
                    <a:pt x="175133" y="250520"/>
                  </a:lnTo>
                  <a:lnTo>
                    <a:pt x="173253" y="249440"/>
                  </a:lnTo>
                  <a:lnTo>
                    <a:pt x="175399" y="247573"/>
                  </a:lnTo>
                  <a:lnTo>
                    <a:pt x="177266" y="245440"/>
                  </a:lnTo>
                  <a:lnTo>
                    <a:pt x="179146" y="243560"/>
                  </a:lnTo>
                  <a:lnTo>
                    <a:pt x="176733" y="244640"/>
                  </a:lnTo>
                  <a:lnTo>
                    <a:pt x="173786" y="246240"/>
                  </a:lnTo>
                  <a:lnTo>
                    <a:pt x="171386" y="248373"/>
                  </a:lnTo>
                  <a:lnTo>
                    <a:pt x="169786" y="247307"/>
                  </a:lnTo>
                  <a:lnTo>
                    <a:pt x="171653" y="245706"/>
                  </a:lnTo>
                  <a:lnTo>
                    <a:pt x="173253" y="244094"/>
                  </a:lnTo>
                  <a:lnTo>
                    <a:pt x="174866" y="241960"/>
                  </a:lnTo>
                  <a:lnTo>
                    <a:pt x="172186" y="242760"/>
                  </a:lnTo>
                  <a:lnTo>
                    <a:pt x="169786" y="244360"/>
                  </a:lnTo>
                  <a:lnTo>
                    <a:pt x="167906" y="246240"/>
                  </a:lnTo>
                  <a:lnTo>
                    <a:pt x="167106" y="245706"/>
                  </a:lnTo>
                  <a:lnTo>
                    <a:pt x="167906" y="244640"/>
                  </a:lnTo>
                  <a:lnTo>
                    <a:pt x="168440" y="243293"/>
                  </a:lnTo>
                  <a:lnTo>
                    <a:pt x="169252" y="241960"/>
                  </a:lnTo>
                  <a:lnTo>
                    <a:pt x="167640" y="242760"/>
                  </a:lnTo>
                  <a:lnTo>
                    <a:pt x="166306" y="243560"/>
                  </a:lnTo>
                  <a:lnTo>
                    <a:pt x="165239" y="244640"/>
                  </a:lnTo>
                  <a:lnTo>
                    <a:pt x="164706" y="244360"/>
                  </a:lnTo>
                  <a:lnTo>
                    <a:pt x="161493" y="245973"/>
                  </a:lnTo>
                  <a:lnTo>
                    <a:pt x="159092" y="248373"/>
                  </a:lnTo>
                  <a:lnTo>
                    <a:pt x="158546" y="251587"/>
                  </a:lnTo>
                  <a:lnTo>
                    <a:pt x="159092" y="251853"/>
                  </a:lnTo>
                  <a:lnTo>
                    <a:pt x="158013" y="253453"/>
                  </a:lnTo>
                  <a:lnTo>
                    <a:pt x="156413" y="257200"/>
                  </a:lnTo>
                  <a:lnTo>
                    <a:pt x="158280" y="255866"/>
                  </a:lnTo>
                  <a:lnTo>
                    <a:pt x="160159" y="254254"/>
                  </a:lnTo>
                  <a:lnTo>
                    <a:pt x="161493" y="252653"/>
                  </a:lnTo>
                  <a:lnTo>
                    <a:pt x="165773" y="254254"/>
                  </a:lnTo>
                  <a:lnTo>
                    <a:pt x="164706" y="255600"/>
                  </a:lnTo>
                  <a:lnTo>
                    <a:pt x="163093" y="258800"/>
                  </a:lnTo>
                  <a:lnTo>
                    <a:pt x="166306" y="256133"/>
                  </a:lnTo>
                  <a:lnTo>
                    <a:pt x="167640" y="254800"/>
                  </a:lnTo>
                  <a:lnTo>
                    <a:pt x="170319" y="255866"/>
                  </a:lnTo>
                  <a:lnTo>
                    <a:pt x="169252" y="256933"/>
                  </a:lnTo>
                  <a:lnTo>
                    <a:pt x="168440" y="258533"/>
                  </a:lnTo>
                  <a:lnTo>
                    <a:pt x="168173" y="259880"/>
                  </a:lnTo>
                  <a:lnTo>
                    <a:pt x="170853" y="257733"/>
                  </a:lnTo>
                  <a:lnTo>
                    <a:pt x="172186" y="256400"/>
                  </a:lnTo>
                  <a:lnTo>
                    <a:pt x="175133" y="257467"/>
                  </a:lnTo>
                  <a:lnTo>
                    <a:pt x="174053" y="258533"/>
                  </a:lnTo>
                  <a:lnTo>
                    <a:pt x="173253" y="259613"/>
                  </a:lnTo>
                  <a:lnTo>
                    <a:pt x="172453" y="260946"/>
                  </a:lnTo>
                  <a:lnTo>
                    <a:pt x="174053" y="260146"/>
                  </a:lnTo>
                  <a:lnTo>
                    <a:pt x="175399" y="259067"/>
                  </a:lnTo>
                  <a:lnTo>
                    <a:pt x="176999" y="258000"/>
                  </a:lnTo>
                  <a:lnTo>
                    <a:pt x="179146" y="258800"/>
                  </a:lnTo>
                  <a:lnTo>
                    <a:pt x="178333" y="259613"/>
                  </a:lnTo>
                  <a:lnTo>
                    <a:pt x="176999" y="261480"/>
                  </a:lnTo>
                  <a:lnTo>
                    <a:pt x="178333" y="260946"/>
                  </a:lnTo>
                  <a:lnTo>
                    <a:pt x="179679" y="260146"/>
                  </a:lnTo>
                  <a:lnTo>
                    <a:pt x="180746" y="259613"/>
                  </a:lnTo>
                  <a:lnTo>
                    <a:pt x="182880" y="260413"/>
                  </a:lnTo>
                  <a:lnTo>
                    <a:pt x="182079" y="260946"/>
                  </a:lnTo>
                  <a:lnTo>
                    <a:pt x="180746" y="262813"/>
                  </a:lnTo>
                  <a:lnTo>
                    <a:pt x="182079" y="262280"/>
                  </a:lnTo>
                  <a:lnTo>
                    <a:pt x="183413" y="261480"/>
                  </a:lnTo>
                  <a:lnTo>
                    <a:pt x="184492" y="260946"/>
                  </a:lnTo>
                  <a:lnTo>
                    <a:pt x="186626" y="261480"/>
                  </a:lnTo>
                  <a:lnTo>
                    <a:pt x="186093" y="262013"/>
                  </a:lnTo>
                  <a:lnTo>
                    <a:pt x="186093" y="262280"/>
                  </a:lnTo>
                  <a:lnTo>
                    <a:pt x="186626" y="261747"/>
                  </a:lnTo>
                  <a:lnTo>
                    <a:pt x="187159" y="261747"/>
                  </a:lnTo>
                  <a:lnTo>
                    <a:pt x="195719" y="264680"/>
                  </a:lnTo>
                  <a:lnTo>
                    <a:pt x="196786" y="264147"/>
                  </a:lnTo>
                  <a:close/>
                </a:path>
                <a:path w="381000" h="516889">
                  <a:moveTo>
                    <a:pt x="198386" y="114427"/>
                  </a:moveTo>
                  <a:lnTo>
                    <a:pt x="197853" y="112826"/>
                  </a:lnTo>
                  <a:lnTo>
                    <a:pt x="196786" y="110693"/>
                  </a:lnTo>
                  <a:lnTo>
                    <a:pt x="195440" y="108813"/>
                  </a:lnTo>
                  <a:lnTo>
                    <a:pt x="194106" y="107480"/>
                  </a:lnTo>
                  <a:lnTo>
                    <a:pt x="193840" y="107746"/>
                  </a:lnTo>
                  <a:lnTo>
                    <a:pt x="193306" y="108013"/>
                  </a:lnTo>
                  <a:lnTo>
                    <a:pt x="193840" y="109613"/>
                  </a:lnTo>
                  <a:lnTo>
                    <a:pt x="194906" y="111760"/>
                  </a:lnTo>
                  <a:lnTo>
                    <a:pt x="196240" y="113626"/>
                  </a:lnTo>
                  <a:lnTo>
                    <a:pt x="197586" y="114960"/>
                  </a:lnTo>
                  <a:lnTo>
                    <a:pt x="197853" y="114693"/>
                  </a:lnTo>
                  <a:lnTo>
                    <a:pt x="198386" y="114427"/>
                  </a:lnTo>
                  <a:close/>
                </a:path>
                <a:path w="381000" h="516889">
                  <a:moveTo>
                    <a:pt x="198920" y="150583"/>
                  </a:moveTo>
                  <a:lnTo>
                    <a:pt x="198386" y="150583"/>
                  </a:lnTo>
                  <a:lnTo>
                    <a:pt x="197853" y="149313"/>
                  </a:lnTo>
                  <a:lnTo>
                    <a:pt x="196786" y="150583"/>
                  </a:lnTo>
                  <a:lnTo>
                    <a:pt x="196253" y="150583"/>
                  </a:lnTo>
                  <a:lnTo>
                    <a:pt x="195453" y="151853"/>
                  </a:lnTo>
                  <a:lnTo>
                    <a:pt x="195453" y="153123"/>
                  </a:lnTo>
                  <a:lnTo>
                    <a:pt x="195719" y="153123"/>
                  </a:lnTo>
                  <a:lnTo>
                    <a:pt x="196519" y="154393"/>
                  </a:lnTo>
                  <a:lnTo>
                    <a:pt x="197586" y="153123"/>
                  </a:lnTo>
                  <a:lnTo>
                    <a:pt x="198120" y="151853"/>
                  </a:lnTo>
                  <a:lnTo>
                    <a:pt x="198920" y="151853"/>
                  </a:lnTo>
                  <a:lnTo>
                    <a:pt x="198920" y="150583"/>
                  </a:lnTo>
                  <a:close/>
                </a:path>
                <a:path w="381000" h="516889">
                  <a:moveTo>
                    <a:pt x="201866" y="221703"/>
                  </a:moveTo>
                  <a:lnTo>
                    <a:pt x="201333" y="220433"/>
                  </a:lnTo>
                  <a:lnTo>
                    <a:pt x="200533" y="220433"/>
                  </a:lnTo>
                  <a:lnTo>
                    <a:pt x="200253" y="221703"/>
                  </a:lnTo>
                  <a:lnTo>
                    <a:pt x="200253" y="224243"/>
                  </a:lnTo>
                  <a:lnTo>
                    <a:pt x="200533" y="225513"/>
                  </a:lnTo>
                  <a:lnTo>
                    <a:pt x="201333" y="225513"/>
                  </a:lnTo>
                  <a:lnTo>
                    <a:pt x="201866" y="224243"/>
                  </a:lnTo>
                  <a:lnTo>
                    <a:pt x="201866" y="221703"/>
                  </a:lnTo>
                  <a:close/>
                </a:path>
                <a:path w="381000" h="516889">
                  <a:moveTo>
                    <a:pt x="202399" y="114160"/>
                  </a:moveTo>
                  <a:lnTo>
                    <a:pt x="202133" y="112826"/>
                  </a:lnTo>
                  <a:lnTo>
                    <a:pt x="201320" y="111213"/>
                  </a:lnTo>
                  <a:lnTo>
                    <a:pt x="200253" y="109613"/>
                  </a:lnTo>
                  <a:lnTo>
                    <a:pt x="199186" y="108546"/>
                  </a:lnTo>
                  <a:lnTo>
                    <a:pt x="198920" y="108813"/>
                  </a:lnTo>
                  <a:lnTo>
                    <a:pt x="198653" y="108813"/>
                  </a:lnTo>
                  <a:lnTo>
                    <a:pt x="198920" y="110413"/>
                  </a:lnTo>
                  <a:lnTo>
                    <a:pt x="199986" y="112026"/>
                  </a:lnTo>
                  <a:lnTo>
                    <a:pt x="200787" y="113626"/>
                  </a:lnTo>
                  <a:lnTo>
                    <a:pt x="201866" y="114693"/>
                  </a:lnTo>
                  <a:lnTo>
                    <a:pt x="202399" y="114160"/>
                  </a:lnTo>
                  <a:close/>
                </a:path>
                <a:path w="381000" h="516889">
                  <a:moveTo>
                    <a:pt x="202933" y="274040"/>
                  </a:moveTo>
                  <a:lnTo>
                    <a:pt x="198386" y="278587"/>
                  </a:lnTo>
                  <a:lnTo>
                    <a:pt x="191439" y="284734"/>
                  </a:lnTo>
                  <a:lnTo>
                    <a:pt x="189839" y="286334"/>
                  </a:lnTo>
                  <a:lnTo>
                    <a:pt x="187960" y="287134"/>
                  </a:lnTo>
                  <a:lnTo>
                    <a:pt x="186093" y="289013"/>
                  </a:lnTo>
                  <a:lnTo>
                    <a:pt x="187109" y="287947"/>
                  </a:lnTo>
                  <a:lnTo>
                    <a:pt x="202399" y="271894"/>
                  </a:lnTo>
                  <a:lnTo>
                    <a:pt x="202666" y="269760"/>
                  </a:lnTo>
                  <a:lnTo>
                    <a:pt x="199974" y="270827"/>
                  </a:lnTo>
                  <a:lnTo>
                    <a:pt x="188569" y="280365"/>
                  </a:lnTo>
                  <a:lnTo>
                    <a:pt x="181813" y="284734"/>
                  </a:lnTo>
                  <a:lnTo>
                    <a:pt x="179666" y="286334"/>
                  </a:lnTo>
                  <a:lnTo>
                    <a:pt x="178866" y="288213"/>
                  </a:lnTo>
                  <a:lnTo>
                    <a:pt x="183146" y="287947"/>
                  </a:lnTo>
                  <a:lnTo>
                    <a:pt x="180213" y="290614"/>
                  </a:lnTo>
                  <a:lnTo>
                    <a:pt x="179946" y="292481"/>
                  </a:lnTo>
                  <a:lnTo>
                    <a:pt x="182346" y="293293"/>
                  </a:lnTo>
                  <a:lnTo>
                    <a:pt x="176999" y="299974"/>
                  </a:lnTo>
                  <a:lnTo>
                    <a:pt x="176999" y="301840"/>
                  </a:lnTo>
                  <a:lnTo>
                    <a:pt x="182079" y="298907"/>
                  </a:lnTo>
                  <a:lnTo>
                    <a:pt x="176199" y="306387"/>
                  </a:lnTo>
                  <a:lnTo>
                    <a:pt x="176999" y="307454"/>
                  </a:lnTo>
                  <a:lnTo>
                    <a:pt x="181013" y="306120"/>
                  </a:lnTo>
                  <a:lnTo>
                    <a:pt x="175933" y="312267"/>
                  </a:lnTo>
                  <a:lnTo>
                    <a:pt x="176733" y="313080"/>
                  </a:lnTo>
                  <a:lnTo>
                    <a:pt x="178333" y="313347"/>
                  </a:lnTo>
                  <a:lnTo>
                    <a:pt x="174866" y="318160"/>
                  </a:lnTo>
                  <a:lnTo>
                    <a:pt x="174866" y="320560"/>
                  </a:lnTo>
                  <a:lnTo>
                    <a:pt x="178066" y="320294"/>
                  </a:lnTo>
                  <a:lnTo>
                    <a:pt x="175399" y="321360"/>
                  </a:lnTo>
                  <a:lnTo>
                    <a:pt x="173520" y="323507"/>
                  </a:lnTo>
                  <a:lnTo>
                    <a:pt x="172986" y="327774"/>
                  </a:lnTo>
                  <a:lnTo>
                    <a:pt x="170726" y="331063"/>
                  </a:lnTo>
                  <a:lnTo>
                    <a:pt x="167513" y="334429"/>
                  </a:lnTo>
                  <a:lnTo>
                    <a:pt x="166293" y="337743"/>
                  </a:lnTo>
                  <a:lnTo>
                    <a:pt x="170053" y="340880"/>
                  </a:lnTo>
                  <a:lnTo>
                    <a:pt x="172986" y="342480"/>
                  </a:lnTo>
                  <a:lnTo>
                    <a:pt x="175399" y="346494"/>
                  </a:lnTo>
                  <a:lnTo>
                    <a:pt x="177266" y="353441"/>
                  </a:lnTo>
                  <a:lnTo>
                    <a:pt x="178066" y="357187"/>
                  </a:lnTo>
                  <a:lnTo>
                    <a:pt x="179666" y="357454"/>
                  </a:lnTo>
                  <a:lnTo>
                    <a:pt x="182880" y="356120"/>
                  </a:lnTo>
                  <a:lnTo>
                    <a:pt x="185559" y="355320"/>
                  </a:lnTo>
                  <a:lnTo>
                    <a:pt x="190906" y="354787"/>
                  </a:lnTo>
                  <a:lnTo>
                    <a:pt x="195986" y="355320"/>
                  </a:lnTo>
                  <a:lnTo>
                    <a:pt x="196011" y="354787"/>
                  </a:lnTo>
                  <a:lnTo>
                    <a:pt x="196253" y="349707"/>
                  </a:lnTo>
                  <a:lnTo>
                    <a:pt x="190639" y="348907"/>
                  </a:lnTo>
                  <a:lnTo>
                    <a:pt x="191109" y="347027"/>
                  </a:lnTo>
                  <a:lnTo>
                    <a:pt x="191173" y="346760"/>
                  </a:lnTo>
                  <a:lnTo>
                    <a:pt x="189293" y="345694"/>
                  </a:lnTo>
                  <a:lnTo>
                    <a:pt x="186359" y="347027"/>
                  </a:lnTo>
                  <a:lnTo>
                    <a:pt x="188112" y="344093"/>
                  </a:lnTo>
                  <a:lnTo>
                    <a:pt x="188760" y="343014"/>
                  </a:lnTo>
                  <a:lnTo>
                    <a:pt x="185826" y="344093"/>
                  </a:lnTo>
                  <a:lnTo>
                    <a:pt x="184759" y="343560"/>
                  </a:lnTo>
                  <a:lnTo>
                    <a:pt x="185305" y="343281"/>
                  </a:lnTo>
                  <a:lnTo>
                    <a:pt x="186359" y="342747"/>
                  </a:lnTo>
                  <a:lnTo>
                    <a:pt x="186093" y="340880"/>
                  </a:lnTo>
                  <a:lnTo>
                    <a:pt x="181813" y="343281"/>
                  </a:lnTo>
                  <a:lnTo>
                    <a:pt x="181279" y="341947"/>
                  </a:lnTo>
                  <a:lnTo>
                    <a:pt x="183680" y="341147"/>
                  </a:lnTo>
                  <a:lnTo>
                    <a:pt x="183997" y="340614"/>
                  </a:lnTo>
                  <a:lnTo>
                    <a:pt x="184480" y="339813"/>
                  </a:lnTo>
                  <a:lnTo>
                    <a:pt x="184759" y="338201"/>
                  </a:lnTo>
                  <a:lnTo>
                    <a:pt x="177533" y="340614"/>
                  </a:lnTo>
                  <a:lnTo>
                    <a:pt x="179666" y="338747"/>
                  </a:lnTo>
                  <a:lnTo>
                    <a:pt x="180746" y="337400"/>
                  </a:lnTo>
                  <a:lnTo>
                    <a:pt x="180695" y="337134"/>
                  </a:lnTo>
                  <a:lnTo>
                    <a:pt x="180479" y="336067"/>
                  </a:lnTo>
                  <a:lnTo>
                    <a:pt x="175399" y="337134"/>
                  </a:lnTo>
                  <a:lnTo>
                    <a:pt x="180746" y="333387"/>
                  </a:lnTo>
                  <a:lnTo>
                    <a:pt x="182664" y="330987"/>
                  </a:lnTo>
                  <a:lnTo>
                    <a:pt x="182880" y="330720"/>
                  </a:lnTo>
                  <a:lnTo>
                    <a:pt x="182613" y="329387"/>
                  </a:lnTo>
                  <a:lnTo>
                    <a:pt x="176999" y="330987"/>
                  </a:lnTo>
                  <a:lnTo>
                    <a:pt x="181013" y="327774"/>
                  </a:lnTo>
                  <a:lnTo>
                    <a:pt x="183413" y="325374"/>
                  </a:lnTo>
                  <a:lnTo>
                    <a:pt x="183680" y="325107"/>
                  </a:lnTo>
                  <a:lnTo>
                    <a:pt x="183413" y="323507"/>
                  </a:lnTo>
                  <a:lnTo>
                    <a:pt x="178600" y="325374"/>
                  </a:lnTo>
                  <a:lnTo>
                    <a:pt x="178600" y="323773"/>
                  </a:lnTo>
                  <a:lnTo>
                    <a:pt x="180746" y="322160"/>
                  </a:lnTo>
                  <a:lnTo>
                    <a:pt x="184759" y="321094"/>
                  </a:lnTo>
                  <a:lnTo>
                    <a:pt x="186359" y="320294"/>
                  </a:lnTo>
                  <a:lnTo>
                    <a:pt x="187960" y="319493"/>
                  </a:lnTo>
                  <a:lnTo>
                    <a:pt x="189153" y="317893"/>
                  </a:lnTo>
                  <a:lnTo>
                    <a:pt x="189560" y="317347"/>
                  </a:lnTo>
                  <a:lnTo>
                    <a:pt x="189026" y="314413"/>
                  </a:lnTo>
                  <a:lnTo>
                    <a:pt x="181813" y="317893"/>
                  </a:lnTo>
                  <a:lnTo>
                    <a:pt x="187096" y="313080"/>
                  </a:lnTo>
                  <a:lnTo>
                    <a:pt x="187693" y="312534"/>
                  </a:lnTo>
                  <a:lnTo>
                    <a:pt x="192506" y="307721"/>
                  </a:lnTo>
                  <a:lnTo>
                    <a:pt x="193840" y="304520"/>
                  </a:lnTo>
                  <a:lnTo>
                    <a:pt x="193306" y="302641"/>
                  </a:lnTo>
                  <a:lnTo>
                    <a:pt x="187426" y="306654"/>
                  </a:lnTo>
                  <a:lnTo>
                    <a:pt x="179666" y="313080"/>
                  </a:lnTo>
                  <a:lnTo>
                    <a:pt x="179666" y="311734"/>
                  </a:lnTo>
                  <a:lnTo>
                    <a:pt x="187159" y="306654"/>
                  </a:lnTo>
                  <a:lnTo>
                    <a:pt x="187667" y="306120"/>
                  </a:lnTo>
                  <a:lnTo>
                    <a:pt x="188683" y="305054"/>
                  </a:lnTo>
                  <a:lnTo>
                    <a:pt x="192773" y="300774"/>
                  </a:lnTo>
                  <a:lnTo>
                    <a:pt x="197053" y="294093"/>
                  </a:lnTo>
                  <a:lnTo>
                    <a:pt x="182880" y="305054"/>
                  </a:lnTo>
                  <a:lnTo>
                    <a:pt x="188061" y="298907"/>
                  </a:lnTo>
                  <a:lnTo>
                    <a:pt x="189179" y="297573"/>
                  </a:lnTo>
                  <a:lnTo>
                    <a:pt x="195719" y="289814"/>
                  </a:lnTo>
                  <a:lnTo>
                    <a:pt x="194919" y="287947"/>
                  </a:lnTo>
                  <a:lnTo>
                    <a:pt x="191173" y="290080"/>
                  </a:lnTo>
                  <a:lnTo>
                    <a:pt x="183946" y="297573"/>
                  </a:lnTo>
                  <a:lnTo>
                    <a:pt x="184480" y="295960"/>
                  </a:lnTo>
                  <a:lnTo>
                    <a:pt x="190919" y="289013"/>
                  </a:lnTo>
                  <a:lnTo>
                    <a:pt x="191173" y="288747"/>
                  </a:lnTo>
                  <a:lnTo>
                    <a:pt x="196253" y="285800"/>
                  </a:lnTo>
                  <a:lnTo>
                    <a:pt x="199453" y="282054"/>
                  </a:lnTo>
                  <a:lnTo>
                    <a:pt x="201599" y="277520"/>
                  </a:lnTo>
                  <a:lnTo>
                    <a:pt x="202933" y="274040"/>
                  </a:lnTo>
                  <a:close/>
                </a:path>
                <a:path w="381000" h="516889">
                  <a:moveTo>
                    <a:pt x="205613" y="158203"/>
                  </a:moveTo>
                  <a:lnTo>
                    <a:pt x="204800" y="156933"/>
                  </a:lnTo>
                  <a:lnTo>
                    <a:pt x="201866" y="160743"/>
                  </a:lnTo>
                  <a:lnTo>
                    <a:pt x="199453" y="162013"/>
                  </a:lnTo>
                  <a:lnTo>
                    <a:pt x="198653" y="165823"/>
                  </a:lnTo>
                  <a:lnTo>
                    <a:pt x="193840" y="178523"/>
                  </a:lnTo>
                  <a:lnTo>
                    <a:pt x="200533" y="179793"/>
                  </a:lnTo>
                  <a:lnTo>
                    <a:pt x="200533" y="167093"/>
                  </a:lnTo>
                  <a:lnTo>
                    <a:pt x="203733" y="160743"/>
                  </a:lnTo>
                  <a:lnTo>
                    <a:pt x="205613" y="158203"/>
                  </a:lnTo>
                  <a:close/>
                </a:path>
                <a:path w="381000" h="516889">
                  <a:moveTo>
                    <a:pt x="206946" y="367347"/>
                  </a:moveTo>
                  <a:lnTo>
                    <a:pt x="205066" y="364947"/>
                  </a:lnTo>
                  <a:lnTo>
                    <a:pt x="200533" y="359867"/>
                  </a:lnTo>
                  <a:lnTo>
                    <a:pt x="198920" y="357720"/>
                  </a:lnTo>
                  <a:lnTo>
                    <a:pt x="197319" y="356654"/>
                  </a:lnTo>
                  <a:lnTo>
                    <a:pt x="195453" y="356654"/>
                  </a:lnTo>
                  <a:lnTo>
                    <a:pt x="185826" y="357454"/>
                  </a:lnTo>
                  <a:lnTo>
                    <a:pt x="183946" y="358521"/>
                  </a:lnTo>
                  <a:lnTo>
                    <a:pt x="183680" y="359867"/>
                  </a:lnTo>
                  <a:lnTo>
                    <a:pt x="185026" y="361467"/>
                  </a:lnTo>
                  <a:lnTo>
                    <a:pt x="190906" y="364413"/>
                  </a:lnTo>
                  <a:lnTo>
                    <a:pt x="197053" y="366814"/>
                  </a:lnTo>
                  <a:lnTo>
                    <a:pt x="205346" y="369227"/>
                  </a:lnTo>
                  <a:lnTo>
                    <a:pt x="206946" y="367347"/>
                  </a:lnTo>
                  <a:close/>
                </a:path>
                <a:path w="381000" h="516889">
                  <a:moveTo>
                    <a:pt x="208813" y="371094"/>
                  </a:moveTo>
                  <a:lnTo>
                    <a:pt x="205066" y="370293"/>
                  </a:lnTo>
                  <a:lnTo>
                    <a:pt x="198120" y="368414"/>
                  </a:lnTo>
                  <a:lnTo>
                    <a:pt x="191173" y="366280"/>
                  </a:lnTo>
                  <a:lnTo>
                    <a:pt x="182880" y="361734"/>
                  </a:lnTo>
                  <a:lnTo>
                    <a:pt x="180746" y="360667"/>
                  </a:lnTo>
                  <a:lnTo>
                    <a:pt x="179666" y="362267"/>
                  </a:lnTo>
                  <a:lnTo>
                    <a:pt x="181013" y="363334"/>
                  </a:lnTo>
                  <a:lnTo>
                    <a:pt x="184480" y="366280"/>
                  </a:lnTo>
                  <a:lnTo>
                    <a:pt x="188226" y="368681"/>
                  </a:lnTo>
                  <a:lnTo>
                    <a:pt x="192239" y="370560"/>
                  </a:lnTo>
                  <a:lnTo>
                    <a:pt x="196253" y="372694"/>
                  </a:lnTo>
                  <a:lnTo>
                    <a:pt x="200533" y="372960"/>
                  </a:lnTo>
                  <a:lnTo>
                    <a:pt x="207479" y="372960"/>
                  </a:lnTo>
                  <a:lnTo>
                    <a:pt x="208813" y="371094"/>
                  </a:lnTo>
                  <a:close/>
                </a:path>
                <a:path w="381000" h="516889">
                  <a:moveTo>
                    <a:pt x="213093" y="311467"/>
                  </a:moveTo>
                  <a:lnTo>
                    <a:pt x="212559" y="310934"/>
                  </a:lnTo>
                  <a:lnTo>
                    <a:pt x="211213" y="310934"/>
                  </a:lnTo>
                  <a:lnTo>
                    <a:pt x="210680" y="311467"/>
                  </a:lnTo>
                  <a:lnTo>
                    <a:pt x="210680" y="313080"/>
                  </a:lnTo>
                  <a:lnTo>
                    <a:pt x="211213" y="313613"/>
                  </a:lnTo>
                  <a:lnTo>
                    <a:pt x="212559" y="313613"/>
                  </a:lnTo>
                  <a:lnTo>
                    <a:pt x="213093" y="313080"/>
                  </a:lnTo>
                  <a:lnTo>
                    <a:pt x="213093" y="311467"/>
                  </a:lnTo>
                  <a:close/>
                </a:path>
                <a:path w="381000" h="516889">
                  <a:moveTo>
                    <a:pt x="213360" y="303453"/>
                  </a:moveTo>
                  <a:lnTo>
                    <a:pt x="211213" y="301307"/>
                  </a:lnTo>
                  <a:lnTo>
                    <a:pt x="210997" y="303453"/>
                  </a:lnTo>
                  <a:lnTo>
                    <a:pt x="210680" y="308000"/>
                  </a:lnTo>
                  <a:lnTo>
                    <a:pt x="211747" y="310134"/>
                  </a:lnTo>
                  <a:lnTo>
                    <a:pt x="212559" y="309333"/>
                  </a:lnTo>
                  <a:lnTo>
                    <a:pt x="213360" y="305054"/>
                  </a:lnTo>
                  <a:lnTo>
                    <a:pt x="213360" y="303453"/>
                  </a:lnTo>
                  <a:close/>
                </a:path>
                <a:path w="381000" h="516889">
                  <a:moveTo>
                    <a:pt x="214693" y="215353"/>
                  </a:moveTo>
                  <a:lnTo>
                    <a:pt x="202133" y="233133"/>
                  </a:lnTo>
                  <a:lnTo>
                    <a:pt x="204533" y="231863"/>
                  </a:lnTo>
                  <a:lnTo>
                    <a:pt x="205346" y="230593"/>
                  </a:lnTo>
                  <a:lnTo>
                    <a:pt x="207479" y="226783"/>
                  </a:lnTo>
                  <a:lnTo>
                    <a:pt x="209080" y="221703"/>
                  </a:lnTo>
                  <a:lnTo>
                    <a:pt x="211759" y="219163"/>
                  </a:lnTo>
                  <a:lnTo>
                    <a:pt x="214693" y="215353"/>
                  </a:lnTo>
                  <a:close/>
                </a:path>
                <a:path w="381000" h="516889">
                  <a:moveTo>
                    <a:pt x="215226" y="167093"/>
                  </a:moveTo>
                  <a:lnTo>
                    <a:pt x="213626" y="167093"/>
                  </a:lnTo>
                  <a:lnTo>
                    <a:pt x="209880" y="173443"/>
                  </a:lnTo>
                  <a:lnTo>
                    <a:pt x="207213" y="177253"/>
                  </a:lnTo>
                  <a:lnTo>
                    <a:pt x="203733" y="179793"/>
                  </a:lnTo>
                  <a:lnTo>
                    <a:pt x="199720" y="182333"/>
                  </a:lnTo>
                  <a:lnTo>
                    <a:pt x="195986" y="184873"/>
                  </a:lnTo>
                  <a:lnTo>
                    <a:pt x="197586" y="187413"/>
                  </a:lnTo>
                  <a:lnTo>
                    <a:pt x="203200" y="184873"/>
                  </a:lnTo>
                  <a:lnTo>
                    <a:pt x="209880" y="182333"/>
                  </a:lnTo>
                  <a:lnTo>
                    <a:pt x="213093" y="177253"/>
                  </a:lnTo>
                  <a:lnTo>
                    <a:pt x="214160" y="173443"/>
                  </a:lnTo>
                  <a:lnTo>
                    <a:pt x="215226" y="167093"/>
                  </a:lnTo>
                  <a:close/>
                </a:path>
                <a:path w="381000" h="516889">
                  <a:moveTo>
                    <a:pt x="217106" y="207733"/>
                  </a:moveTo>
                  <a:lnTo>
                    <a:pt x="213893" y="209003"/>
                  </a:lnTo>
                  <a:lnTo>
                    <a:pt x="210146" y="210273"/>
                  </a:lnTo>
                  <a:lnTo>
                    <a:pt x="207213" y="212813"/>
                  </a:lnTo>
                  <a:lnTo>
                    <a:pt x="205219" y="216852"/>
                  </a:lnTo>
                  <a:lnTo>
                    <a:pt x="204000" y="219163"/>
                  </a:lnTo>
                  <a:lnTo>
                    <a:pt x="204533" y="220433"/>
                  </a:lnTo>
                  <a:lnTo>
                    <a:pt x="209346" y="215353"/>
                  </a:lnTo>
                  <a:lnTo>
                    <a:pt x="212293" y="212813"/>
                  </a:lnTo>
                  <a:lnTo>
                    <a:pt x="214960" y="211543"/>
                  </a:lnTo>
                  <a:lnTo>
                    <a:pt x="216039" y="210273"/>
                  </a:lnTo>
                  <a:lnTo>
                    <a:pt x="217106" y="207733"/>
                  </a:lnTo>
                  <a:close/>
                </a:path>
                <a:path w="381000" h="516889">
                  <a:moveTo>
                    <a:pt x="221386" y="214083"/>
                  </a:moveTo>
                  <a:lnTo>
                    <a:pt x="221119" y="212813"/>
                  </a:lnTo>
                  <a:lnTo>
                    <a:pt x="220306" y="212813"/>
                  </a:lnTo>
                  <a:lnTo>
                    <a:pt x="219240" y="211543"/>
                  </a:lnTo>
                  <a:lnTo>
                    <a:pt x="218173" y="214083"/>
                  </a:lnTo>
                  <a:lnTo>
                    <a:pt x="217373" y="215353"/>
                  </a:lnTo>
                  <a:lnTo>
                    <a:pt x="216839" y="216623"/>
                  </a:lnTo>
                  <a:lnTo>
                    <a:pt x="217106" y="219163"/>
                  </a:lnTo>
                  <a:lnTo>
                    <a:pt x="218973" y="219163"/>
                  </a:lnTo>
                  <a:lnTo>
                    <a:pt x="220306" y="217893"/>
                  </a:lnTo>
                  <a:lnTo>
                    <a:pt x="220853" y="216623"/>
                  </a:lnTo>
                  <a:lnTo>
                    <a:pt x="221386" y="214083"/>
                  </a:lnTo>
                  <a:close/>
                </a:path>
                <a:path w="381000" h="516889">
                  <a:moveTo>
                    <a:pt x="221386" y="146773"/>
                  </a:moveTo>
                  <a:lnTo>
                    <a:pt x="220573" y="144233"/>
                  </a:lnTo>
                  <a:lnTo>
                    <a:pt x="219240" y="145503"/>
                  </a:lnTo>
                  <a:lnTo>
                    <a:pt x="213360" y="151853"/>
                  </a:lnTo>
                  <a:lnTo>
                    <a:pt x="210959" y="151853"/>
                  </a:lnTo>
                  <a:lnTo>
                    <a:pt x="209080" y="154393"/>
                  </a:lnTo>
                  <a:lnTo>
                    <a:pt x="208013" y="158203"/>
                  </a:lnTo>
                  <a:lnTo>
                    <a:pt x="203733" y="168363"/>
                  </a:lnTo>
                  <a:lnTo>
                    <a:pt x="202933" y="169633"/>
                  </a:lnTo>
                  <a:lnTo>
                    <a:pt x="203200" y="172173"/>
                  </a:lnTo>
                  <a:lnTo>
                    <a:pt x="205066" y="169633"/>
                  </a:lnTo>
                  <a:lnTo>
                    <a:pt x="211493" y="160743"/>
                  </a:lnTo>
                  <a:lnTo>
                    <a:pt x="206413" y="170903"/>
                  </a:lnTo>
                  <a:lnTo>
                    <a:pt x="205346" y="172173"/>
                  </a:lnTo>
                  <a:lnTo>
                    <a:pt x="207213" y="172173"/>
                  </a:lnTo>
                  <a:lnTo>
                    <a:pt x="208280" y="170903"/>
                  </a:lnTo>
                  <a:lnTo>
                    <a:pt x="213360" y="165823"/>
                  </a:lnTo>
                  <a:lnTo>
                    <a:pt x="215493" y="160743"/>
                  </a:lnTo>
                  <a:lnTo>
                    <a:pt x="216306" y="154393"/>
                  </a:lnTo>
                  <a:lnTo>
                    <a:pt x="221386" y="146773"/>
                  </a:lnTo>
                  <a:close/>
                </a:path>
                <a:path w="381000" h="516889">
                  <a:moveTo>
                    <a:pt x="221919" y="173443"/>
                  </a:moveTo>
                  <a:lnTo>
                    <a:pt x="217639" y="175983"/>
                  </a:lnTo>
                  <a:lnTo>
                    <a:pt x="213626" y="181063"/>
                  </a:lnTo>
                  <a:lnTo>
                    <a:pt x="209080" y="184873"/>
                  </a:lnTo>
                  <a:lnTo>
                    <a:pt x="203466" y="187413"/>
                  </a:lnTo>
                  <a:lnTo>
                    <a:pt x="195173" y="189953"/>
                  </a:lnTo>
                  <a:lnTo>
                    <a:pt x="189293" y="192493"/>
                  </a:lnTo>
                  <a:lnTo>
                    <a:pt x="187159" y="197573"/>
                  </a:lnTo>
                  <a:lnTo>
                    <a:pt x="186359" y="201383"/>
                  </a:lnTo>
                  <a:lnTo>
                    <a:pt x="187426" y="201383"/>
                  </a:lnTo>
                  <a:lnTo>
                    <a:pt x="189826" y="200113"/>
                  </a:lnTo>
                  <a:lnTo>
                    <a:pt x="193840" y="195033"/>
                  </a:lnTo>
                  <a:lnTo>
                    <a:pt x="198120" y="192493"/>
                  </a:lnTo>
                  <a:lnTo>
                    <a:pt x="202666" y="191223"/>
                  </a:lnTo>
                  <a:lnTo>
                    <a:pt x="206413" y="188683"/>
                  </a:lnTo>
                  <a:lnTo>
                    <a:pt x="211226" y="186143"/>
                  </a:lnTo>
                  <a:lnTo>
                    <a:pt x="214426" y="183603"/>
                  </a:lnTo>
                  <a:lnTo>
                    <a:pt x="217106" y="182333"/>
                  </a:lnTo>
                  <a:lnTo>
                    <a:pt x="218173" y="181063"/>
                  </a:lnTo>
                  <a:lnTo>
                    <a:pt x="219773" y="178523"/>
                  </a:lnTo>
                  <a:lnTo>
                    <a:pt x="221119" y="175983"/>
                  </a:lnTo>
                  <a:lnTo>
                    <a:pt x="221919" y="173443"/>
                  </a:lnTo>
                  <a:close/>
                </a:path>
                <a:path w="381000" h="516889">
                  <a:moveTo>
                    <a:pt x="224853" y="248780"/>
                  </a:moveTo>
                  <a:lnTo>
                    <a:pt x="223240" y="246240"/>
                  </a:lnTo>
                  <a:lnTo>
                    <a:pt x="221640" y="244970"/>
                  </a:lnTo>
                  <a:lnTo>
                    <a:pt x="219773" y="243700"/>
                  </a:lnTo>
                  <a:lnTo>
                    <a:pt x="220040" y="247510"/>
                  </a:lnTo>
                  <a:lnTo>
                    <a:pt x="220840" y="248780"/>
                  </a:lnTo>
                  <a:lnTo>
                    <a:pt x="224853" y="248780"/>
                  </a:lnTo>
                  <a:close/>
                </a:path>
                <a:path w="381000" h="516889">
                  <a:moveTo>
                    <a:pt x="225386" y="184873"/>
                  </a:moveTo>
                  <a:lnTo>
                    <a:pt x="224853" y="183603"/>
                  </a:lnTo>
                  <a:lnTo>
                    <a:pt x="221386" y="192493"/>
                  </a:lnTo>
                  <a:lnTo>
                    <a:pt x="217373" y="198843"/>
                  </a:lnTo>
                  <a:lnTo>
                    <a:pt x="212026" y="201383"/>
                  </a:lnTo>
                  <a:lnTo>
                    <a:pt x="207213" y="205193"/>
                  </a:lnTo>
                  <a:lnTo>
                    <a:pt x="203200" y="210273"/>
                  </a:lnTo>
                  <a:lnTo>
                    <a:pt x="199453" y="215353"/>
                  </a:lnTo>
                  <a:lnTo>
                    <a:pt x="197853" y="216623"/>
                  </a:lnTo>
                  <a:lnTo>
                    <a:pt x="197853" y="217893"/>
                  </a:lnTo>
                  <a:lnTo>
                    <a:pt x="196519" y="220433"/>
                  </a:lnTo>
                  <a:lnTo>
                    <a:pt x="194906" y="222973"/>
                  </a:lnTo>
                  <a:lnTo>
                    <a:pt x="192239" y="224243"/>
                  </a:lnTo>
                  <a:lnTo>
                    <a:pt x="190906" y="226783"/>
                  </a:lnTo>
                  <a:lnTo>
                    <a:pt x="189026" y="229323"/>
                  </a:lnTo>
                  <a:lnTo>
                    <a:pt x="189293" y="230593"/>
                  </a:lnTo>
                  <a:lnTo>
                    <a:pt x="192506" y="229323"/>
                  </a:lnTo>
                  <a:lnTo>
                    <a:pt x="197586" y="221703"/>
                  </a:lnTo>
                  <a:lnTo>
                    <a:pt x="201066" y="216623"/>
                  </a:lnTo>
                  <a:lnTo>
                    <a:pt x="204000" y="214083"/>
                  </a:lnTo>
                  <a:lnTo>
                    <a:pt x="213093" y="206463"/>
                  </a:lnTo>
                  <a:lnTo>
                    <a:pt x="220040" y="205193"/>
                  </a:lnTo>
                  <a:lnTo>
                    <a:pt x="224053" y="197573"/>
                  </a:lnTo>
                  <a:lnTo>
                    <a:pt x="225386" y="184873"/>
                  </a:lnTo>
                  <a:close/>
                </a:path>
                <a:path w="381000" h="516889">
                  <a:moveTo>
                    <a:pt x="226999" y="173443"/>
                  </a:moveTo>
                  <a:lnTo>
                    <a:pt x="224586" y="170903"/>
                  </a:lnTo>
                  <a:lnTo>
                    <a:pt x="222986" y="174713"/>
                  </a:lnTo>
                  <a:lnTo>
                    <a:pt x="220243" y="182333"/>
                  </a:lnTo>
                  <a:lnTo>
                    <a:pt x="217131" y="188683"/>
                  </a:lnTo>
                  <a:lnTo>
                    <a:pt x="213461" y="193763"/>
                  </a:lnTo>
                  <a:lnTo>
                    <a:pt x="209080" y="198843"/>
                  </a:lnTo>
                  <a:lnTo>
                    <a:pt x="203606" y="202653"/>
                  </a:lnTo>
                  <a:lnTo>
                    <a:pt x="198221" y="207733"/>
                  </a:lnTo>
                  <a:lnTo>
                    <a:pt x="193179" y="214083"/>
                  </a:lnTo>
                  <a:lnTo>
                    <a:pt x="192316" y="215569"/>
                  </a:lnTo>
                  <a:lnTo>
                    <a:pt x="191820" y="212813"/>
                  </a:lnTo>
                  <a:lnTo>
                    <a:pt x="190906" y="207733"/>
                  </a:lnTo>
                  <a:lnTo>
                    <a:pt x="203466" y="201383"/>
                  </a:lnTo>
                  <a:lnTo>
                    <a:pt x="205066" y="200113"/>
                  </a:lnTo>
                  <a:lnTo>
                    <a:pt x="204533" y="198843"/>
                  </a:lnTo>
                  <a:lnTo>
                    <a:pt x="201866" y="200113"/>
                  </a:lnTo>
                  <a:lnTo>
                    <a:pt x="190093" y="207733"/>
                  </a:lnTo>
                  <a:lnTo>
                    <a:pt x="194106" y="201383"/>
                  </a:lnTo>
                  <a:lnTo>
                    <a:pt x="198120" y="196303"/>
                  </a:lnTo>
                  <a:lnTo>
                    <a:pt x="204000" y="195033"/>
                  </a:lnTo>
                  <a:lnTo>
                    <a:pt x="207746" y="195033"/>
                  </a:lnTo>
                  <a:lnTo>
                    <a:pt x="211226" y="193763"/>
                  </a:lnTo>
                  <a:lnTo>
                    <a:pt x="214426" y="189953"/>
                  </a:lnTo>
                  <a:lnTo>
                    <a:pt x="215773" y="187413"/>
                  </a:lnTo>
                  <a:lnTo>
                    <a:pt x="215226" y="186143"/>
                  </a:lnTo>
                  <a:lnTo>
                    <a:pt x="213093" y="187413"/>
                  </a:lnTo>
                  <a:lnTo>
                    <a:pt x="205879" y="192493"/>
                  </a:lnTo>
                  <a:lnTo>
                    <a:pt x="199720" y="193763"/>
                  </a:lnTo>
                  <a:lnTo>
                    <a:pt x="194106" y="198843"/>
                  </a:lnTo>
                  <a:lnTo>
                    <a:pt x="189026" y="202653"/>
                  </a:lnTo>
                  <a:lnTo>
                    <a:pt x="185559" y="207733"/>
                  </a:lnTo>
                  <a:lnTo>
                    <a:pt x="184213" y="214083"/>
                  </a:lnTo>
                  <a:lnTo>
                    <a:pt x="187960" y="212813"/>
                  </a:lnTo>
                  <a:lnTo>
                    <a:pt x="186626" y="215353"/>
                  </a:lnTo>
                  <a:lnTo>
                    <a:pt x="186359" y="216623"/>
                  </a:lnTo>
                  <a:lnTo>
                    <a:pt x="187426" y="217893"/>
                  </a:lnTo>
                  <a:lnTo>
                    <a:pt x="191566" y="216852"/>
                  </a:lnTo>
                  <a:lnTo>
                    <a:pt x="188760" y="221703"/>
                  </a:lnTo>
                  <a:lnTo>
                    <a:pt x="187159" y="224243"/>
                  </a:lnTo>
                  <a:lnTo>
                    <a:pt x="188493" y="225513"/>
                  </a:lnTo>
                  <a:lnTo>
                    <a:pt x="190093" y="222973"/>
                  </a:lnTo>
                  <a:lnTo>
                    <a:pt x="194424" y="216623"/>
                  </a:lnTo>
                  <a:lnTo>
                    <a:pt x="198424" y="211543"/>
                  </a:lnTo>
                  <a:lnTo>
                    <a:pt x="202476" y="207733"/>
                  </a:lnTo>
                  <a:lnTo>
                    <a:pt x="206946" y="202653"/>
                  </a:lnTo>
                  <a:lnTo>
                    <a:pt x="211734" y="198843"/>
                  </a:lnTo>
                  <a:lnTo>
                    <a:pt x="216801" y="193763"/>
                  </a:lnTo>
                  <a:lnTo>
                    <a:pt x="221411" y="187413"/>
                  </a:lnTo>
                  <a:lnTo>
                    <a:pt x="224853" y="179793"/>
                  </a:lnTo>
                  <a:lnTo>
                    <a:pt x="226999" y="173443"/>
                  </a:lnTo>
                  <a:close/>
                </a:path>
                <a:path w="381000" h="516889">
                  <a:moveTo>
                    <a:pt x="227533" y="139153"/>
                  </a:moveTo>
                  <a:lnTo>
                    <a:pt x="226199" y="139153"/>
                  </a:lnTo>
                  <a:lnTo>
                    <a:pt x="225386" y="141693"/>
                  </a:lnTo>
                  <a:lnTo>
                    <a:pt x="222453" y="149313"/>
                  </a:lnTo>
                  <a:lnTo>
                    <a:pt x="220040" y="153123"/>
                  </a:lnTo>
                  <a:lnTo>
                    <a:pt x="218706" y="155663"/>
                  </a:lnTo>
                  <a:lnTo>
                    <a:pt x="218440" y="159473"/>
                  </a:lnTo>
                  <a:lnTo>
                    <a:pt x="216573" y="169633"/>
                  </a:lnTo>
                  <a:lnTo>
                    <a:pt x="215493" y="174713"/>
                  </a:lnTo>
                  <a:lnTo>
                    <a:pt x="216573" y="175983"/>
                  </a:lnTo>
                  <a:lnTo>
                    <a:pt x="219773" y="170903"/>
                  </a:lnTo>
                  <a:lnTo>
                    <a:pt x="221919" y="169633"/>
                  </a:lnTo>
                  <a:lnTo>
                    <a:pt x="222719" y="163283"/>
                  </a:lnTo>
                  <a:lnTo>
                    <a:pt x="223253" y="156933"/>
                  </a:lnTo>
                  <a:lnTo>
                    <a:pt x="225120" y="155663"/>
                  </a:lnTo>
                  <a:lnTo>
                    <a:pt x="225120" y="154393"/>
                  </a:lnTo>
                  <a:lnTo>
                    <a:pt x="225386" y="151853"/>
                  </a:lnTo>
                  <a:lnTo>
                    <a:pt x="226466" y="150583"/>
                  </a:lnTo>
                  <a:lnTo>
                    <a:pt x="227266" y="149313"/>
                  </a:lnTo>
                  <a:lnTo>
                    <a:pt x="225653" y="148043"/>
                  </a:lnTo>
                  <a:lnTo>
                    <a:pt x="227533" y="142963"/>
                  </a:lnTo>
                  <a:lnTo>
                    <a:pt x="227533" y="139153"/>
                  </a:lnTo>
                  <a:close/>
                </a:path>
                <a:path w="381000" h="516889">
                  <a:moveTo>
                    <a:pt x="228777" y="319760"/>
                  </a:moveTo>
                  <a:lnTo>
                    <a:pt x="228752" y="318960"/>
                  </a:lnTo>
                  <a:lnTo>
                    <a:pt x="228536" y="317881"/>
                  </a:lnTo>
                  <a:lnTo>
                    <a:pt x="228257" y="316547"/>
                  </a:lnTo>
                  <a:lnTo>
                    <a:pt x="228028" y="315480"/>
                  </a:lnTo>
                  <a:lnTo>
                    <a:pt x="227634" y="313613"/>
                  </a:lnTo>
                  <a:lnTo>
                    <a:pt x="227634" y="312801"/>
                  </a:lnTo>
                  <a:lnTo>
                    <a:pt x="228333" y="310934"/>
                  </a:lnTo>
                  <a:lnTo>
                    <a:pt x="227977" y="310400"/>
                  </a:lnTo>
                  <a:lnTo>
                    <a:pt x="227799" y="310134"/>
                  </a:lnTo>
                  <a:lnTo>
                    <a:pt x="225920" y="310400"/>
                  </a:lnTo>
                  <a:lnTo>
                    <a:pt x="223786" y="310121"/>
                  </a:lnTo>
                  <a:lnTo>
                    <a:pt x="223786" y="314413"/>
                  </a:lnTo>
                  <a:lnTo>
                    <a:pt x="222973" y="314947"/>
                  </a:lnTo>
                  <a:lnTo>
                    <a:pt x="222973" y="316814"/>
                  </a:lnTo>
                  <a:lnTo>
                    <a:pt x="222973" y="317614"/>
                  </a:lnTo>
                  <a:lnTo>
                    <a:pt x="222707" y="317881"/>
                  </a:lnTo>
                  <a:lnTo>
                    <a:pt x="222173" y="317881"/>
                  </a:lnTo>
                  <a:lnTo>
                    <a:pt x="221907" y="317614"/>
                  </a:lnTo>
                  <a:lnTo>
                    <a:pt x="221907" y="316814"/>
                  </a:lnTo>
                  <a:lnTo>
                    <a:pt x="222173" y="316547"/>
                  </a:lnTo>
                  <a:lnTo>
                    <a:pt x="222707" y="316547"/>
                  </a:lnTo>
                  <a:lnTo>
                    <a:pt x="222973" y="316814"/>
                  </a:lnTo>
                  <a:lnTo>
                    <a:pt x="222973" y="314947"/>
                  </a:lnTo>
                  <a:lnTo>
                    <a:pt x="220840" y="315480"/>
                  </a:lnTo>
                  <a:lnTo>
                    <a:pt x="220040" y="315214"/>
                  </a:lnTo>
                  <a:lnTo>
                    <a:pt x="219773" y="314413"/>
                  </a:lnTo>
                  <a:lnTo>
                    <a:pt x="219506" y="314147"/>
                  </a:lnTo>
                  <a:lnTo>
                    <a:pt x="220306" y="313347"/>
                  </a:lnTo>
                  <a:lnTo>
                    <a:pt x="222440" y="312801"/>
                  </a:lnTo>
                  <a:lnTo>
                    <a:pt x="223253" y="313080"/>
                  </a:lnTo>
                  <a:lnTo>
                    <a:pt x="223520" y="313613"/>
                  </a:lnTo>
                  <a:lnTo>
                    <a:pt x="223786" y="314413"/>
                  </a:lnTo>
                  <a:lnTo>
                    <a:pt x="223786" y="310121"/>
                  </a:lnTo>
                  <a:lnTo>
                    <a:pt x="221907" y="309867"/>
                  </a:lnTo>
                  <a:lnTo>
                    <a:pt x="224320" y="308267"/>
                  </a:lnTo>
                  <a:lnTo>
                    <a:pt x="227520" y="306654"/>
                  </a:lnTo>
                  <a:lnTo>
                    <a:pt x="227520" y="305854"/>
                  </a:lnTo>
                  <a:lnTo>
                    <a:pt x="224853" y="305854"/>
                  </a:lnTo>
                  <a:lnTo>
                    <a:pt x="219240" y="305054"/>
                  </a:lnTo>
                  <a:lnTo>
                    <a:pt x="223786" y="304253"/>
                  </a:lnTo>
                  <a:lnTo>
                    <a:pt x="225120" y="303987"/>
                  </a:lnTo>
                  <a:lnTo>
                    <a:pt x="225653" y="302374"/>
                  </a:lnTo>
                  <a:lnTo>
                    <a:pt x="223520" y="301574"/>
                  </a:lnTo>
                  <a:lnTo>
                    <a:pt x="218706" y="301040"/>
                  </a:lnTo>
                  <a:lnTo>
                    <a:pt x="222440" y="300240"/>
                  </a:lnTo>
                  <a:lnTo>
                    <a:pt x="224853" y="298373"/>
                  </a:lnTo>
                  <a:lnTo>
                    <a:pt x="223520" y="297027"/>
                  </a:lnTo>
                  <a:lnTo>
                    <a:pt x="218973" y="296494"/>
                  </a:lnTo>
                  <a:lnTo>
                    <a:pt x="220573" y="294627"/>
                  </a:lnTo>
                  <a:lnTo>
                    <a:pt x="220306" y="293293"/>
                  </a:lnTo>
                  <a:lnTo>
                    <a:pt x="218440" y="293293"/>
                  </a:lnTo>
                  <a:lnTo>
                    <a:pt x="217627" y="291414"/>
                  </a:lnTo>
                  <a:lnTo>
                    <a:pt x="215226" y="290080"/>
                  </a:lnTo>
                  <a:lnTo>
                    <a:pt x="215963" y="293293"/>
                  </a:lnTo>
                  <a:lnTo>
                    <a:pt x="216090" y="294627"/>
                  </a:lnTo>
                  <a:lnTo>
                    <a:pt x="217043" y="310400"/>
                  </a:lnTo>
                  <a:lnTo>
                    <a:pt x="217170" y="311467"/>
                  </a:lnTo>
                  <a:lnTo>
                    <a:pt x="217627" y="313080"/>
                  </a:lnTo>
                  <a:lnTo>
                    <a:pt x="216827" y="314413"/>
                  </a:lnTo>
                  <a:lnTo>
                    <a:pt x="214693" y="315214"/>
                  </a:lnTo>
                  <a:lnTo>
                    <a:pt x="201587" y="317881"/>
                  </a:lnTo>
                  <a:lnTo>
                    <a:pt x="199453" y="319227"/>
                  </a:lnTo>
                  <a:lnTo>
                    <a:pt x="199453" y="320294"/>
                  </a:lnTo>
                  <a:lnTo>
                    <a:pt x="201853" y="321094"/>
                  </a:lnTo>
                  <a:lnTo>
                    <a:pt x="202933" y="320827"/>
                  </a:lnTo>
                  <a:lnTo>
                    <a:pt x="202933" y="322160"/>
                  </a:lnTo>
                  <a:lnTo>
                    <a:pt x="203466" y="322961"/>
                  </a:lnTo>
                  <a:lnTo>
                    <a:pt x="204533" y="322961"/>
                  </a:lnTo>
                  <a:lnTo>
                    <a:pt x="205066" y="322160"/>
                  </a:lnTo>
                  <a:lnTo>
                    <a:pt x="205066" y="320827"/>
                  </a:lnTo>
                  <a:lnTo>
                    <a:pt x="205066" y="320294"/>
                  </a:lnTo>
                  <a:lnTo>
                    <a:pt x="207479" y="319760"/>
                  </a:lnTo>
                  <a:lnTo>
                    <a:pt x="207479" y="325107"/>
                  </a:lnTo>
                  <a:lnTo>
                    <a:pt x="206667" y="325374"/>
                  </a:lnTo>
                  <a:lnTo>
                    <a:pt x="205867" y="325374"/>
                  </a:lnTo>
                  <a:lnTo>
                    <a:pt x="204800" y="325640"/>
                  </a:lnTo>
                  <a:lnTo>
                    <a:pt x="204800" y="325107"/>
                  </a:lnTo>
                  <a:lnTo>
                    <a:pt x="204266" y="324840"/>
                  </a:lnTo>
                  <a:lnTo>
                    <a:pt x="203466" y="324840"/>
                  </a:lnTo>
                  <a:lnTo>
                    <a:pt x="202933" y="325374"/>
                  </a:lnTo>
                  <a:lnTo>
                    <a:pt x="202933" y="325907"/>
                  </a:lnTo>
                  <a:lnTo>
                    <a:pt x="203200" y="326174"/>
                  </a:lnTo>
                  <a:lnTo>
                    <a:pt x="203200" y="326440"/>
                  </a:lnTo>
                  <a:lnTo>
                    <a:pt x="202666" y="326707"/>
                  </a:lnTo>
                  <a:lnTo>
                    <a:pt x="203200" y="326707"/>
                  </a:lnTo>
                  <a:lnTo>
                    <a:pt x="204266" y="327507"/>
                  </a:lnTo>
                  <a:lnTo>
                    <a:pt x="212598" y="325640"/>
                  </a:lnTo>
                  <a:lnTo>
                    <a:pt x="217360" y="324573"/>
                  </a:lnTo>
                  <a:lnTo>
                    <a:pt x="220929" y="323773"/>
                  </a:lnTo>
                  <a:lnTo>
                    <a:pt x="222173" y="323494"/>
                  </a:lnTo>
                  <a:lnTo>
                    <a:pt x="227520" y="323494"/>
                  </a:lnTo>
                  <a:lnTo>
                    <a:pt x="227799" y="322694"/>
                  </a:lnTo>
                  <a:lnTo>
                    <a:pt x="228155" y="321627"/>
                  </a:lnTo>
                  <a:lnTo>
                    <a:pt x="228777" y="319760"/>
                  </a:lnTo>
                  <a:close/>
                </a:path>
                <a:path w="381000" h="516889">
                  <a:moveTo>
                    <a:pt x="229933" y="125183"/>
                  </a:moveTo>
                  <a:lnTo>
                    <a:pt x="229133" y="123913"/>
                  </a:lnTo>
                  <a:lnTo>
                    <a:pt x="226199" y="127723"/>
                  </a:lnTo>
                  <a:lnTo>
                    <a:pt x="221919" y="132803"/>
                  </a:lnTo>
                  <a:lnTo>
                    <a:pt x="218706" y="135343"/>
                  </a:lnTo>
                  <a:lnTo>
                    <a:pt x="217106" y="139153"/>
                  </a:lnTo>
                  <a:lnTo>
                    <a:pt x="212026" y="140423"/>
                  </a:lnTo>
                  <a:lnTo>
                    <a:pt x="208013" y="146773"/>
                  </a:lnTo>
                  <a:lnTo>
                    <a:pt x="204787" y="148170"/>
                  </a:lnTo>
                  <a:lnTo>
                    <a:pt x="203200" y="150583"/>
                  </a:lnTo>
                  <a:lnTo>
                    <a:pt x="202806" y="149021"/>
                  </a:lnTo>
                  <a:lnTo>
                    <a:pt x="202133" y="149313"/>
                  </a:lnTo>
                  <a:lnTo>
                    <a:pt x="200533" y="150583"/>
                  </a:lnTo>
                  <a:lnTo>
                    <a:pt x="199986" y="151853"/>
                  </a:lnTo>
                  <a:lnTo>
                    <a:pt x="199986" y="154393"/>
                  </a:lnTo>
                  <a:lnTo>
                    <a:pt x="197586" y="155663"/>
                  </a:lnTo>
                  <a:lnTo>
                    <a:pt x="195986" y="158203"/>
                  </a:lnTo>
                  <a:lnTo>
                    <a:pt x="195719" y="164553"/>
                  </a:lnTo>
                  <a:lnTo>
                    <a:pt x="195986" y="165823"/>
                  </a:lnTo>
                  <a:lnTo>
                    <a:pt x="196253" y="165823"/>
                  </a:lnTo>
                  <a:lnTo>
                    <a:pt x="197319" y="164553"/>
                  </a:lnTo>
                  <a:lnTo>
                    <a:pt x="199720" y="156933"/>
                  </a:lnTo>
                  <a:lnTo>
                    <a:pt x="202399" y="154393"/>
                  </a:lnTo>
                  <a:lnTo>
                    <a:pt x="206146" y="151853"/>
                  </a:lnTo>
                  <a:lnTo>
                    <a:pt x="207302" y="150583"/>
                  </a:lnTo>
                  <a:lnTo>
                    <a:pt x="209613" y="148043"/>
                  </a:lnTo>
                  <a:lnTo>
                    <a:pt x="211226" y="150583"/>
                  </a:lnTo>
                  <a:lnTo>
                    <a:pt x="214160" y="148043"/>
                  </a:lnTo>
                  <a:lnTo>
                    <a:pt x="218706" y="141693"/>
                  </a:lnTo>
                  <a:lnTo>
                    <a:pt x="224320" y="139153"/>
                  </a:lnTo>
                  <a:lnTo>
                    <a:pt x="226999" y="135343"/>
                  </a:lnTo>
                  <a:lnTo>
                    <a:pt x="228600" y="130263"/>
                  </a:lnTo>
                  <a:lnTo>
                    <a:pt x="229933" y="125183"/>
                  </a:lnTo>
                  <a:close/>
                </a:path>
                <a:path w="381000" h="516889">
                  <a:moveTo>
                    <a:pt x="231533" y="247510"/>
                  </a:moveTo>
                  <a:lnTo>
                    <a:pt x="227253" y="243700"/>
                  </a:lnTo>
                  <a:lnTo>
                    <a:pt x="223240" y="241160"/>
                  </a:lnTo>
                  <a:lnTo>
                    <a:pt x="218706" y="236080"/>
                  </a:lnTo>
                  <a:lnTo>
                    <a:pt x="218973" y="237350"/>
                  </a:lnTo>
                  <a:lnTo>
                    <a:pt x="219240" y="239890"/>
                  </a:lnTo>
                  <a:lnTo>
                    <a:pt x="219506" y="241160"/>
                  </a:lnTo>
                  <a:lnTo>
                    <a:pt x="222173" y="243700"/>
                  </a:lnTo>
                  <a:lnTo>
                    <a:pt x="224853" y="244970"/>
                  </a:lnTo>
                  <a:lnTo>
                    <a:pt x="227520" y="248780"/>
                  </a:lnTo>
                  <a:lnTo>
                    <a:pt x="230200" y="248780"/>
                  </a:lnTo>
                  <a:lnTo>
                    <a:pt x="231533" y="247510"/>
                  </a:lnTo>
                  <a:close/>
                </a:path>
                <a:path w="381000" h="516889">
                  <a:moveTo>
                    <a:pt x="232600" y="321894"/>
                  </a:moveTo>
                  <a:lnTo>
                    <a:pt x="231533" y="321360"/>
                  </a:lnTo>
                  <a:lnTo>
                    <a:pt x="228866" y="323227"/>
                  </a:lnTo>
                  <a:lnTo>
                    <a:pt x="222364" y="325399"/>
                  </a:lnTo>
                  <a:lnTo>
                    <a:pt x="215696" y="327152"/>
                  </a:lnTo>
                  <a:lnTo>
                    <a:pt x="208940" y="328536"/>
                  </a:lnTo>
                  <a:lnTo>
                    <a:pt x="202120" y="329653"/>
                  </a:lnTo>
                  <a:lnTo>
                    <a:pt x="198653" y="330987"/>
                  </a:lnTo>
                  <a:lnTo>
                    <a:pt x="196240" y="333121"/>
                  </a:lnTo>
                  <a:lnTo>
                    <a:pt x="194640" y="336067"/>
                  </a:lnTo>
                  <a:lnTo>
                    <a:pt x="198386" y="334467"/>
                  </a:lnTo>
                  <a:lnTo>
                    <a:pt x="198120" y="341680"/>
                  </a:lnTo>
                  <a:lnTo>
                    <a:pt x="200952" y="334467"/>
                  </a:lnTo>
                  <a:lnTo>
                    <a:pt x="201587" y="332854"/>
                  </a:lnTo>
                  <a:lnTo>
                    <a:pt x="200787" y="345160"/>
                  </a:lnTo>
                  <a:lnTo>
                    <a:pt x="202666" y="341947"/>
                  </a:lnTo>
                  <a:lnTo>
                    <a:pt x="204000" y="338201"/>
                  </a:lnTo>
                  <a:lnTo>
                    <a:pt x="205333" y="333121"/>
                  </a:lnTo>
                  <a:lnTo>
                    <a:pt x="205740" y="332854"/>
                  </a:lnTo>
                  <a:lnTo>
                    <a:pt x="206133" y="332587"/>
                  </a:lnTo>
                  <a:lnTo>
                    <a:pt x="205613" y="341680"/>
                  </a:lnTo>
                  <a:lnTo>
                    <a:pt x="205498" y="342214"/>
                  </a:lnTo>
                  <a:lnTo>
                    <a:pt x="204000" y="346227"/>
                  </a:lnTo>
                  <a:lnTo>
                    <a:pt x="203466" y="348361"/>
                  </a:lnTo>
                  <a:lnTo>
                    <a:pt x="205066" y="348361"/>
                  </a:lnTo>
                  <a:lnTo>
                    <a:pt x="209651" y="332587"/>
                  </a:lnTo>
                  <a:lnTo>
                    <a:pt x="209880" y="331787"/>
                  </a:lnTo>
                  <a:lnTo>
                    <a:pt x="210413" y="331787"/>
                  </a:lnTo>
                  <a:lnTo>
                    <a:pt x="211480" y="338480"/>
                  </a:lnTo>
                  <a:lnTo>
                    <a:pt x="206400" y="345427"/>
                  </a:lnTo>
                  <a:lnTo>
                    <a:pt x="209080" y="349440"/>
                  </a:lnTo>
                  <a:lnTo>
                    <a:pt x="211480" y="344360"/>
                  </a:lnTo>
                  <a:lnTo>
                    <a:pt x="212559" y="337667"/>
                  </a:lnTo>
                  <a:lnTo>
                    <a:pt x="213245" y="331787"/>
                  </a:lnTo>
                  <a:lnTo>
                    <a:pt x="213360" y="330720"/>
                  </a:lnTo>
                  <a:lnTo>
                    <a:pt x="214160" y="331254"/>
                  </a:lnTo>
                  <a:lnTo>
                    <a:pt x="214503" y="334467"/>
                  </a:lnTo>
                  <a:lnTo>
                    <a:pt x="214617" y="342480"/>
                  </a:lnTo>
                  <a:lnTo>
                    <a:pt x="212013" y="350774"/>
                  </a:lnTo>
                  <a:lnTo>
                    <a:pt x="214693" y="348894"/>
                  </a:lnTo>
                  <a:lnTo>
                    <a:pt x="217093" y="343281"/>
                  </a:lnTo>
                  <a:lnTo>
                    <a:pt x="218859" y="330720"/>
                  </a:lnTo>
                  <a:lnTo>
                    <a:pt x="218973" y="329920"/>
                  </a:lnTo>
                  <a:lnTo>
                    <a:pt x="219773" y="329120"/>
                  </a:lnTo>
                  <a:lnTo>
                    <a:pt x="220306" y="329387"/>
                  </a:lnTo>
                  <a:lnTo>
                    <a:pt x="220294" y="331254"/>
                  </a:lnTo>
                  <a:lnTo>
                    <a:pt x="219506" y="342480"/>
                  </a:lnTo>
                  <a:lnTo>
                    <a:pt x="222440" y="329387"/>
                  </a:lnTo>
                  <a:lnTo>
                    <a:pt x="223786" y="329387"/>
                  </a:lnTo>
                  <a:lnTo>
                    <a:pt x="223253" y="342747"/>
                  </a:lnTo>
                  <a:lnTo>
                    <a:pt x="225120" y="340614"/>
                  </a:lnTo>
                  <a:lnTo>
                    <a:pt x="226187" y="335267"/>
                  </a:lnTo>
                  <a:lnTo>
                    <a:pt x="226847" y="329387"/>
                  </a:lnTo>
                  <a:lnTo>
                    <a:pt x="226872" y="329120"/>
                  </a:lnTo>
                  <a:lnTo>
                    <a:pt x="226987" y="328041"/>
                  </a:lnTo>
                  <a:lnTo>
                    <a:pt x="228066" y="327774"/>
                  </a:lnTo>
                  <a:lnTo>
                    <a:pt x="228066" y="342214"/>
                  </a:lnTo>
                  <a:lnTo>
                    <a:pt x="230466" y="340080"/>
                  </a:lnTo>
                  <a:lnTo>
                    <a:pt x="231533" y="333121"/>
                  </a:lnTo>
                  <a:lnTo>
                    <a:pt x="232054" y="327774"/>
                  </a:lnTo>
                  <a:lnTo>
                    <a:pt x="232600" y="321894"/>
                  </a:lnTo>
                  <a:close/>
                </a:path>
                <a:path w="381000" h="516889">
                  <a:moveTo>
                    <a:pt x="233083" y="312801"/>
                  </a:moveTo>
                  <a:lnTo>
                    <a:pt x="232879" y="311200"/>
                  </a:lnTo>
                  <a:lnTo>
                    <a:pt x="229400" y="307721"/>
                  </a:lnTo>
                  <a:lnTo>
                    <a:pt x="227520" y="308267"/>
                  </a:lnTo>
                  <a:lnTo>
                    <a:pt x="228600" y="309600"/>
                  </a:lnTo>
                  <a:lnTo>
                    <a:pt x="230466" y="312801"/>
                  </a:lnTo>
                  <a:lnTo>
                    <a:pt x="230441" y="313080"/>
                  </a:lnTo>
                  <a:lnTo>
                    <a:pt x="230327" y="316547"/>
                  </a:lnTo>
                  <a:lnTo>
                    <a:pt x="230352" y="316814"/>
                  </a:lnTo>
                  <a:lnTo>
                    <a:pt x="230466" y="319760"/>
                  </a:lnTo>
                  <a:lnTo>
                    <a:pt x="232600" y="317881"/>
                  </a:lnTo>
                  <a:lnTo>
                    <a:pt x="232918" y="314947"/>
                  </a:lnTo>
                  <a:lnTo>
                    <a:pt x="233032" y="314147"/>
                  </a:lnTo>
                  <a:lnTo>
                    <a:pt x="233083" y="312801"/>
                  </a:lnTo>
                  <a:close/>
                </a:path>
                <a:path w="381000" h="516889">
                  <a:moveTo>
                    <a:pt x="233946" y="337667"/>
                  </a:moveTo>
                  <a:lnTo>
                    <a:pt x="233680" y="336867"/>
                  </a:lnTo>
                  <a:lnTo>
                    <a:pt x="233146" y="336867"/>
                  </a:lnTo>
                  <a:lnTo>
                    <a:pt x="232879" y="337667"/>
                  </a:lnTo>
                  <a:lnTo>
                    <a:pt x="232968" y="340080"/>
                  </a:lnTo>
                  <a:lnTo>
                    <a:pt x="233146" y="340614"/>
                  </a:lnTo>
                  <a:lnTo>
                    <a:pt x="233680" y="340614"/>
                  </a:lnTo>
                  <a:lnTo>
                    <a:pt x="233857" y="340080"/>
                  </a:lnTo>
                  <a:lnTo>
                    <a:pt x="233946" y="337667"/>
                  </a:lnTo>
                  <a:close/>
                </a:path>
                <a:path w="381000" h="516889">
                  <a:moveTo>
                    <a:pt x="235013" y="88353"/>
                  </a:moveTo>
                  <a:lnTo>
                    <a:pt x="228600" y="88353"/>
                  </a:lnTo>
                  <a:lnTo>
                    <a:pt x="222186" y="93433"/>
                  </a:lnTo>
                  <a:lnTo>
                    <a:pt x="216839" y="103593"/>
                  </a:lnTo>
                  <a:lnTo>
                    <a:pt x="216039" y="104863"/>
                  </a:lnTo>
                  <a:lnTo>
                    <a:pt x="216306" y="106133"/>
                  </a:lnTo>
                  <a:lnTo>
                    <a:pt x="217906" y="104863"/>
                  </a:lnTo>
                  <a:lnTo>
                    <a:pt x="222186" y="98513"/>
                  </a:lnTo>
                  <a:lnTo>
                    <a:pt x="226999" y="93433"/>
                  </a:lnTo>
                  <a:lnTo>
                    <a:pt x="232346" y="90893"/>
                  </a:lnTo>
                  <a:lnTo>
                    <a:pt x="235013" y="88353"/>
                  </a:lnTo>
                  <a:close/>
                </a:path>
                <a:path w="381000" h="516889">
                  <a:moveTo>
                    <a:pt x="235546" y="333121"/>
                  </a:moveTo>
                  <a:lnTo>
                    <a:pt x="235280" y="332854"/>
                  </a:lnTo>
                  <a:lnTo>
                    <a:pt x="234213" y="332854"/>
                  </a:lnTo>
                  <a:lnTo>
                    <a:pt x="233680" y="333121"/>
                  </a:lnTo>
                  <a:lnTo>
                    <a:pt x="233680" y="334467"/>
                  </a:lnTo>
                  <a:lnTo>
                    <a:pt x="234213" y="335000"/>
                  </a:lnTo>
                  <a:lnTo>
                    <a:pt x="235280" y="335000"/>
                  </a:lnTo>
                  <a:lnTo>
                    <a:pt x="235546" y="334467"/>
                  </a:lnTo>
                  <a:lnTo>
                    <a:pt x="235546" y="333121"/>
                  </a:lnTo>
                  <a:close/>
                </a:path>
                <a:path w="381000" h="516889">
                  <a:moveTo>
                    <a:pt x="236347" y="321627"/>
                  </a:moveTo>
                  <a:lnTo>
                    <a:pt x="236245" y="319760"/>
                  </a:lnTo>
                  <a:lnTo>
                    <a:pt x="235813" y="317614"/>
                  </a:lnTo>
                  <a:lnTo>
                    <a:pt x="235280" y="316547"/>
                  </a:lnTo>
                  <a:lnTo>
                    <a:pt x="234480" y="316547"/>
                  </a:lnTo>
                  <a:lnTo>
                    <a:pt x="234213" y="316814"/>
                  </a:lnTo>
                  <a:lnTo>
                    <a:pt x="234061" y="317614"/>
                  </a:lnTo>
                  <a:lnTo>
                    <a:pt x="234010" y="318427"/>
                  </a:lnTo>
                  <a:lnTo>
                    <a:pt x="234480" y="320827"/>
                  </a:lnTo>
                  <a:lnTo>
                    <a:pt x="235280" y="321894"/>
                  </a:lnTo>
                  <a:lnTo>
                    <a:pt x="235546" y="321627"/>
                  </a:lnTo>
                  <a:lnTo>
                    <a:pt x="236347" y="321627"/>
                  </a:lnTo>
                  <a:close/>
                </a:path>
                <a:path w="381000" h="516889">
                  <a:moveTo>
                    <a:pt x="236880" y="248780"/>
                  </a:moveTo>
                  <a:lnTo>
                    <a:pt x="232359" y="242430"/>
                  </a:lnTo>
                  <a:lnTo>
                    <a:pt x="223507" y="232270"/>
                  </a:lnTo>
                  <a:lnTo>
                    <a:pt x="218973" y="227190"/>
                  </a:lnTo>
                  <a:lnTo>
                    <a:pt x="218427" y="229730"/>
                  </a:lnTo>
                  <a:lnTo>
                    <a:pt x="218427" y="233540"/>
                  </a:lnTo>
                  <a:lnTo>
                    <a:pt x="224053" y="239890"/>
                  </a:lnTo>
                  <a:lnTo>
                    <a:pt x="228320" y="242430"/>
                  </a:lnTo>
                  <a:lnTo>
                    <a:pt x="233400" y="248780"/>
                  </a:lnTo>
                  <a:lnTo>
                    <a:pt x="236880" y="248780"/>
                  </a:lnTo>
                  <a:close/>
                </a:path>
                <a:path w="381000" h="516889">
                  <a:moveTo>
                    <a:pt x="237680" y="323773"/>
                  </a:moveTo>
                  <a:lnTo>
                    <a:pt x="234480" y="322961"/>
                  </a:lnTo>
                  <a:lnTo>
                    <a:pt x="234188" y="326440"/>
                  </a:lnTo>
                  <a:lnTo>
                    <a:pt x="233946" y="330454"/>
                  </a:lnTo>
                  <a:lnTo>
                    <a:pt x="234746" y="330454"/>
                  </a:lnTo>
                  <a:lnTo>
                    <a:pt x="237680" y="323773"/>
                  </a:lnTo>
                  <a:close/>
                </a:path>
                <a:path w="381000" h="516889">
                  <a:moveTo>
                    <a:pt x="240893" y="99783"/>
                  </a:moveTo>
                  <a:lnTo>
                    <a:pt x="217106" y="122643"/>
                  </a:lnTo>
                  <a:lnTo>
                    <a:pt x="213918" y="125183"/>
                  </a:lnTo>
                  <a:lnTo>
                    <a:pt x="209918" y="128993"/>
                  </a:lnTo>
                  <a:lnTo>
                    <a:pt x="204355" y="135343"/>
                  </a:lnTo>
                  <a:lnTo>
                    <a:pt x="196519" y="141693"/>
                  </a:lnTo>
                  <a:lnTo>
                    <a:pt x="191973" y="144233"/>
                  </a:lnTo>
                  <a:lnTo>
                    <a:pt x="189826" y="150583"/>
                  </a:lnTo>
                  <a:lnTo>
                    <a:pt x="190639" y="159473"/>
                  </a:lnTo>
                  <a:lnTo>
                    <a:pt x="191706" y="162013"/>
                  </a:lnTo>
                  <a:lnTo>
                    <a:pt x="192506" y="162013"/>
                  </a:lnTo>
                  <a:lnTo>
                    <a:pt x="193573" y="159473"/>
                  </a:lnTo>
                  <a:lnTo>
                    <a:pt x="194106" y="153123"/>
                  </a:lnTo>
                  <a:lnTo>
                    <a:pt x="194373" y="148043"/>
                  </a:lnTo>
                  <a:lnTo>
                    <a:pt x="198920" y="149313"/>
                  </a:lnTo>
                  <a:lnTo>
                    <a:pt x="199593" y="148043"/>
                  </a:lnTo>
                  <a:lnTo>
                    <a:pt x="201599" y="144233"/>
                  </a:lnTo>
                  <a:lnTo>
                    <a:pt x="202806" y="149021"/>
                  </a:lnTo>
                  <a:lnTo>
                    <a:pt x="204787" y="148170"/>
                  </a:lnTo>
                  <a:lnTo>
                    <a:pt x="207378" y="144233"/>
                  </a:lnTo>
                  <a:lnTo>
                    <a:pt x="209880" y="140423"/>
                  </a:lnTo>
                  <a:lnTo>
                    <a:pt x="213893" y="137883"/>
                  </a:lnTo>
                  <a:lnTo>
                    <a:pt x="215493" y="136613"/>
                  </a:lnTo>
                  <a:lnTo>
                    <a:pt x="215226" y="135343"/>
                  </a:lnTo>
                  <a:lnTo>
                    <a:pt x="212826" y="135343"/>
                  </a:lnTo>
                  <a:lnTo>
                    <a:pt x="208013" y="137883"/>
                  </a:lnTo>
                  <a:lnTo>
                    <a:pt x="209880" y="135343"/>
                  </a:lnTo>
                  <a:lnTo>
                    <a:pt x="212293" y="132803"/>
                  </a:lnTo>
                  <a:lnTo>
                    <a:pt x="215493" y="132803"/>
                  </a:lnTo>
                  <a:lnTo>
                    <a:pt x="220840" y="128993"/>
                  </a:lnTo>
                  <a:lnTo>
                    <a:pt x="226428" y="121373"/>
                  </a:lnTo>
                  <a:lnTo>
                    <a:pt x="232156" y="113753"/>
                  </a:lnTo>
                  <a:lnTo>
                    <a:pt x="237959" y="104863"/>
                  </a:lnTo>
                  <a:lnTo>
                    <a:pt x="240893" y="99783"/>
                  </a:lnTo>
                  <a:close/>
                </a:path>
                <a:path w="381000" h="516889">
                  <a:moveTo>
                    <a:pt x="241706" y="90893"/>
                  </a:moveTo>
                  <a:lnTo>
                    <a:pt x="240626" y="89623"/>
                  </a:lnTo>
                  <a:lnTo>
                    <a:pt x="238226" y="89623"/>
                  </a:lnTo>
                  <a:lnTo>
                    <a:pt x="232816" y="92163"/>
                  </a:lnTo>
                  <a:lnTo>
                    <a:pt x="227469" y="95973"/>
                  </a:lnTo>
                  <a:lnTo>
                    <a:pt x="222211" y="101053"/>
                  </a:lnTo>
                  <a:lnTo>
                    <a:pt x="217106" y="108673"/>
                  </a:lnTo>
                  <a:lnTo>
                    <a:pt x="215773" y="109943"/>
                  </a:lnTo>
                  <a:lnTo>
                    <a:pt x="215226" y="109943"/>
                  </a:lnTo>
                  <a:lnTo>
                    <a:pt x="215493" y="107403"/>
                  </a:lnTo>
                  <a:lnTo>
                    <a:pt x="216039" y="106133"/>
                  </a:lnTo>
                  <a:lnTo>
                    <a:pt x="213893" y="104863"/>
                  </a:lnTo>
                  <a:lnTo>
                    <a:pt x="213626" y="107403"/>
                  </a:lnTo>
                  <a:lnTo>
                    <a:pt x="213093" y="109943"/>
                  </a:lnTo>
                  <a:lnTo>
                    <a:pt x="213093" y="111213"/>
                  </a:lnTo>
                  <a:lnTo>
                    <a:pt x="208546" y="111213"/>
                  </a:lnTo>
                  <a:lnTo>
                    <a:pt x="202399" y="123913"/>
                  </a:lnTo>
                  <a:lnTo>
                    <a:pt x="199186" y="132803"/>
                  </a:lnTo>
                  <a:lnTo>
                    <a:pt x="198653" y="137883"/>
                  </a:lnTo>
                  <a:lnTo>
                    <a:pt x="199720" y="137883"/>
                  </a:lnTo>
                  <a:lnTo>
                    <a:pt x="202399" y="135343"/>
                  </a:lnTo>
                  <a:lnTo>
                    <a:pt x="206679" y="131533"/>
                  </a:lnTo>
                  <a:lnTo>
                    <a:pt x="208813" y="127723"/>
                  </a:lnTo>
                  <a:lnTo>
                    <a:pt x="207479" y="126453"/>
                  </a:lnTo>
                  <a:lnTo>
                    <a:pt x="213360" y="118833"/>
                  </a:lnTo>
                  <a:lnTo>
                    <a:pt x="217373" y="118833"/>
                  </a:lnTo>
                  <a:lnTo>
                    <a:pt x="219773" y="116293"/>
                  </a:lnTo>
                  <a:lnTo>
                    <a:pt x="219773" y="112483"/>
                  </a:lnTo>
                  <a:lnTo>
                    <a:pt x="222453" y="111213"/>
                  </a:lnTo>
                  <a:lnTo>
                    <a:pt x="222986" y="109943"/>
                  </a:lnTo>
                  <a:lnTo>
                    <a:pt x="223520" y="108673"/>
                  </a:lnTo>
                  <a:lnTo>
                    <a:pt x="222986" y="106133"/>
                  </a:lnTo>
                  <a:lnTo>
                    <a:pt x="228333" y="99783"/>
                  </a:lnTo>
                  <a:lnTo>
                    <a:pt x="233946" y="94703"/>
                  </a:lnTo>
                  <a:lnTo>
                    <a:pt x="239826" y="93433"/>
                  </a:lnTo>
                  <a:lnTo>
                    <a:pt x="241706" y="90893"/>
                  </a:lnTo>
                  <a:close/>
                </a:path>
                <a:path w="381000" h="516889">
                  <a:moveTo>
                    <a:pt x="243573" y="93433"/>
                  </a:moveTo>
                  <a:lnTo>
                    <a:pt x="238493" y="95973"/>
                  </a:lnTo>
                  <a:lnTo>
                    <a:pt x="234213" y="97243"/>
                  </a:lnTo>
                  <a:lnTo>
                    <a:pt x="229666" y="101053"/>
                  </a:lnTo>
                  <a:lnTo>
                    <a:pt x="225920" y="104863"/>
                  </a:lnTo>
                  <a:lnTo>
                    <a:pt x="223786" y="107403"/>
                  </a:lnTo>
                  <a:lnTo>
                    <a:pt x="225653" y="109943"/>
                  </a:lnTo>
                  <a:lnTo>
                    <a:pt x="227266" y="107403"/>
                  </a:lnTo>
                  <a:lnTo>
                    <a:pt x="233413" y="99783"/>
                  </a:lnTo>
                  <a:lnTo>
                    <a:pt x="237159" y="97243"/>
                  </a:lnTo>
                  <a:lnTo>
                    <a:pt x="243306" y="97243"/>
                  </a:lnTo>
                  <a:lnTo>
                    <a:pt x="243573" y="93433"/>
                  </a:lnTo>
                  <a:close/>
                </a:path>
                <a:path w="381000" h="516889">
                  <a:moveTo>
                    <a:pt x="244906" y="248780"/>
                  </a:moveTo>
                  <a:lnTo>
                    <a:pt x="239382" y="242430"/>
                  </a:lnTo>
                  <a:lnTo>
                    <a:pt x="233413" y="234810"/>
                  </a:lnTo>
                  <a:lnTo>
                    <a:pt x="227241" y="227190"/>
                  </a:lnTo>
                  <a:lnTo>
                    <a:pt x="221107" y="220840"/>
                  </a:lnTo>
                  <a:lnTo>
                    <a:pt x="220573" y="222110"/>
                  </a:lnTo>
                  <a:lnTo>
                    <a:pt x="220306" y="223380"/>
                  </a:lnTo>
                  <a:lnTo>
                    <a:pt x="219506" y="224650"/>
                  </a:lnTo>
                  <a:lnTo>
                    <a:pt x="229831" y="237350"/>
                  </a:lnTo>
                  <a:lnTo>
                    <a:pt x="235038" y="242430"/>
                  </a:lnTo>
                  <a:lnTo>
                    <a:pt x="240360" y="248780"/>
                  </a:lnTo>
                  <a:lnTo>
                    <a:pt x="242493" y="250050"/>
                  </a:lnTo>
                  <a:lnTo>
                    <a:pt x="244106" y="250050"/>
                  </a:lnTo>
                  <a:lnTo>
                    <a:pt x="244906" y="248780"/>
                  </a:lnTo>
                  <a:close/>
                </a:path>
                <a:path w="381000" h="516889">
                  <a:moveTo>
                    <a:pt x="251320" y="79463"/>
                  </a:moveTo>
                  <a:lnTo>
                    <a:pt x="246519" y="79463"/>
                  </a:lnTo>
                  <a:lnTo>
                    <a:pt x="238760" y="78193"/>
                  </a:lnTo>
                  <a:lnTo>
                    <a:pt x="232079" y="80733"/>
                  </a:lnTo>
                  <a:lnTo>
                    <a:pt x="226199" y="84543"/>
                  </a:lnTo>
                  <a:lnTo>
                    <a:pt x="224586" y="84543"/>
                  </a:lnTo>
                  <a:lnTo>
                    <a:pt x="224053" y="85813"/>
                  </a:lnTo>
                  <a:lnTo>
                    <a:pt x="226733" y="84543"/>
                  </a:lnTo>
                  <a:lnTo>
                    <a:pt x="233946" y="82003"/>
                  </a:lnTo>
                  <a:lnTo>
                    <a:pt x="241173" y="80733"/>
                  </a:lnTo>
                  <a:lnTo>
                    <a:pt x="248653" y="82003"/>
                  </a:lnTo>
                  <a:lnTo>
                    <a:pt x="251320" y="83273"/>
                  </a:lnTo>
                  <a:lnTo>
                    <a:pt x="251320" y="80733"/>
                  </a:lnTo>
                  <a:lnTo>
                    <a:pt x="251320" y="79463"/>
                  </a:lnTo>
                  <a:close/>
                </a:path>
                <a:path w="381000" h="516889">
                  <a:moveTo>
                    <a:pt x="252120" y="250050"/>
                  </a:moveTo>
                  <a:lnTo>
                    <a:pt x="238239" y="233540"/>
                  </a:lnTo>
                  <a:lnTo>
                    <a:pt x="233413" y="227190"/>
                  </a:lnTo>
                  <a:lnTo>
                    <a:pt x="228384" y="222110"/>
                  </a:lnTo>
                  <a:lnTo>
                    <a:pt x="222440" y="214490"/>
                  </a:lnTo>
                  <a:lnTo>
                    <a:pt x="221907" y="217030"/>
                  </a:lnTo>
                  <a:lnTo>
                    <a:pt x="221373" y="218300"/>
                  </a:lnTo>
                  <a:lnTo>
                    <a:pt x="241376" y="241160"/>
                  </a:lnTo>
                  <a:lnTo>
                    <a:pt x="248373" y="250050"/>
                  </a:lnTo>
                  <a:lnTo>
                    <a:pt x="252120" y="250050"/>
                  </a:lnTo>
                  <a:close/>
                </a:path>
                <a:path w="381000" h="516889">
                  <a:moveTo>
                    <a:pt x="252133" y="83273"/>
                  </a:moveTo>
                  <a:lnTo>
                    <a:pt x="251320" y="83273"/>
                  </a:lnTo>
                  <a:lnTo>
                    <a:pt x="238582" y="83273"/>
                  </a:lnTo>
                  <a:lnTo>
                    <a:pt x="230606" y="85813"/>
                  </a:lnTo>
                  <a:lnTo>
                    <a:pt x="224624" y="88353"/>
                  </a:lnTo>
                  <a:lnTo>
                    <a:pt x="220306" y="92163"/>
                  </a:lnTo>
                  <a:lnTo>
                    <a:pt x="219506" y="94703"/>
                  </a:lnTo>
                  <a:lnTo>
                    <a:pt x="220573" y="94703"/>
                  </a:lnTo>
                  <a:lnTo>
                    <a:pt x="227266" y="88353"/>
                  </a:lnTo>
                  <a:lnTo>
                    <a:pt x="231813" y="87083"/>
                  </a:lnTo>
                  <a:lnTo>
                    <a:pt x="235546" y="87083"/>
                  </a:lnTo>
                  <a:lnTo>
                    <a:pt x="235280" y="88353"/>
                  </a:lnTo>
                  <a:lnTo>
                    <a:pt x="241173" y="88353"/>
                  </a:lnTo>
                  <a:lnTo>
                    <a:pt x="243573" y="87083"/>
                  </a:lnTo>
                  <a:lnTo>
                    <a:pt x="246253" y="85813"/>
                  </a:lnTo>
                  <a:lnTo>
                    <a:pt x="248653" y="85813"/>
                  </a:lnTo>
                  <a:lnTo>
                    <a:pt x="251599" y="87083"/>
                  </a:lnTo>
                  <a:lnTo>
                    <a:pt x="251777" y="85813"/>
                  </a:lnTo>
                  <a:lnTo>
                    <a:pt x="252133" y="83273"/>
                  </a:lnTo>
                  <a:close/>
                </a:path>
                <a:path w="381000" h="516889">
                  <a:moveTo>
                    <a:pt x="260146" y="251320"/>
                  </a:moveTo>
                  <a:lnTo>
                    <a:pt x="258000" y="250050"/>
                  </a:lnTo>
                  <a:lnTo>
                    <a:pt x="256222" y="247510"/>
                  </a:lnTo>
                  <a:lnTo>
                    <a:pt x="255333" y="246240"/>
                  </a:lnTo>
                  <a:lnTo>
                    <a:pt x="224053" y="208140"/>
                  </a:lnTo>
                  <a:lnTo>
                    <a:pt x="223774" y="209410"/>
                  </a:lnTo>
                  <a:lnTo>
                    <a:pt x="223240" y="210680"/>
                  </a:lnTo>
                  <a:lnTo>
                    <a:pt x="222973" y="213220"/>
                  </a:lnTo>
                  <a:lnTo>
                    <a:pt x="229247" y="219570"/>
                  </a:lnTo>
                  <a:lnTo>
                    <a:pt x="234442" y="225920"/>
                  </a:lnTo>
                  <a:lnTo>
                    <a:pt x="239788" y="232270"/>
                  </a:lnTo>
                  <a:lnTo>
                    <a:pt x="246507" y="241160"/>
                  </a:lnTo>
                  <a:lnTo>
                    <a:pt x="247573" y="242430"/>
                  </a:lnTo>
                  <a:lnTo>
                    <a:pt x="253187" y="247510"/>
                  </a:lnTo>
                  <a:lnTo>
                    <a:pt x="254254" y="248780"/>
                  </a:lnTo>
                  <a:lnTo>
                    <a:pt x="255600" y="251320"/>
                  </a:lnTo>
                  <a:lnTo>
                    <a:pt x="260146" y="251320"/>
                  </a:lnTo>
                  <a:close/>
                </a:path>
                <a:path w="381000" h="516889">
                  <a:moveTo>
                    <a:pt x="263893" y="70573"/>
                  </a:moveTo>
                  <a:lnTo>
                    <a:pt x="259080" y="69303"/>
                  </a:lnTo>
                  <a:lnTo>
                    <a:pt x="244487" y="69303"/>
                  </a:lnTo>
                  <a:lnTo>
                    <a:pt x="212559" y="95973"/>
                  </a:lnTo>
                  <a:lnTo>
                    <a:pt x="212026" y="103593"/>
                  </a:lnTo>
                  <a:lnTo>
                    <a:pt x="212559" y="104863"/>
                  </a:lnTo>
                  <a:lnTo>
                    <a:pt x="214960" y="102323"/>
                  </a:lnTo>
                  <a:lnTo>
                    <a:pt x="218440" y="98513"/>
                  </a:lnTo>
                  <a:lnTo>
                    <a:pt x="216306" y="97243"/>
                  </a:lnTo>
                  <a:lnTo>
                    <a:pt x="216839" y="95973"/>
                  </a:lnTo>
                  <a:lnTo>
                    <a:pt x="219240" y="92163"/>
                  </a:lnTo>
                  <a:lnTo>
                    <a:pt x="219240" y="90893"/>
                  </a:lnTo>
                  <a:lnTo>
                    <a:pt x="220573" y="89623"/>
                  </a:lnTo>
                  <a:lnTo>
                    <a:pt x="222186" y="88353"/>
                  </a:lnTo>
                  <a:lnTo>
                    <a:pt x="223253" y="87083"/>
                  </a:lnTo>
                  <a:lnTo>
                    <a:pt x="221386" y="87083"/>
                  </a:lnTo>
                  <a:lnTo>
                    <a:pt x="226428" y="82003"/>
                  </a:lnTo>
                  <a:lnTo>
                    <a:pt x="232244" y="79463"/>
                  </a:lnTo>
                  <a:lnTo>
                    <a:pt x="238709" y="78193"/>
                  </a:lnTo>
                  <a:lnTo>
                    <a:pt x="255866" y="78193"/>
                  </a:lnTo>
                  <a:lnTo>
                    <a:pt x="257479" y="76923"/>
                  </a:lnTo>
                  <a:lnTo>
                    <a:pt x="257746" y="75653"/>
                  </a:lnTo>
                  <a:lnTo>
                    <a:pt x="237274" y="75653"/>
                  </a:lnTo>
                  <a:lnTo>
                    <a:pt x="231013" y="76923"/>
                  </a:lnTo>
                  <a:lnTo>
                    <a:pt x="236143" y="74383"/>
                  </a:lnTo>
                  <a:lnTo>
                    <a:pt x="242366" y="74383"/>
                  </a:lnTo>
                  <a:lnTo>
                    <a:pt x="249796" y="73113"/>
                  </a:lnTo>
                  <a:lnTo>
                    <a:pt x="258546" y="73113"/>
                  </a:lnTo>
                  <a:lnTo>
                    <a:pt x="263626" y="74383"/>
                  </a:lnTo>
                  <a:lnTo>
                    <a:pt x="263715" y="73113"/>
                  </a:lnTo>
                  <a:lnTo>
                    <a:pt x="263893" y="70573"/>
                  </a:lnTo>
                  <a:close/>
                </a:path>
                <a:path w="381000" h="516889">
                  <a:moveTo>
                    <a:pt x="265226" y="251320"/>
                  </a:moveTo>
                  <a:lnTo>
                    <a:pt x="262547" y="248780"/>
                  </a:lnTo>
                  <a:lnTo>
                    <a:pt x="262813" y="248780"/>
                  </a:lnTo>
                  <a:lnTo>
                    <a:pt x="250164" y="233540"/>
                  </a:lnTo>
                  <a:lnTo>
                    <a:pt x="241160" y="222110"/>
                  </a:lnTo>
                  <a:lnTo>
                    <a:pt x="232359" y="210680"/>
                  </a:lnTo>
                  <a:lnTo>
                    <a:pt x="225120" y="201790"/>
                  </a:lnTo>
                  <a:lnTo>
                    <a:pt x="224586" y="204330"/>
                  </a:lnTo>
                  <a:lnTo>
                    <a:pt x="224320" y="206870"/>
                  </a:lnTo>
                  <a:lnTo>
                    <a:pt x="232143" y="215760"/>
                  </a:lnTo>
                  <a:lnTo>
                    <a:pt x="240538" y="225920"/>
                  </a:lnTo>
                  <a:lnTo>
                    <a:pt x="249174" y="236080"/>
                  </a:lnTo>
                  <a:lnTo>
                    <a:pt x="257733" y="246240"/>
                  </a:lnTo>
                  <a:lnTo>
                    <a:pt x="260146" y="248780"/>
                  </a:lnTo>
                  <a:lnTo>
                    <a:pt x="259880" y="248780"/>
                  </a:lnTo>
                  <a:lnTo>
                    <a:pt x="262280" y="251320"/>
                  </a:lnTo>
                  <a:lnTo>
                    <a:pt x="264147" y="251320"/>
                  </a:lnTo>
                  <a:lnTo>
                    <a:pt x="265226" y="252590"/>
                  </a:lnTo>
                  <a:lnTo>
                    <a:pt x="265226" y="251320"/>
                  </a:lnTo>
                  <a:close/>
                </a:path>
                <a:path w="381000" h="516889">
                  <a:moveTo>
                    <a:pt x="278333" y="69773"/>
                  </a:moveTo>
                  <a:lnTo>
                    <a:pt x="277799" y="68160"/>
                  </a:lnTo>
                  <a:lnTo>
                    <a:pt x="277533" y="66560"/>
                  </a:lnTo>
                  <a:lnTo>
                    <a:pt x="275920" y="64960"/>
                  </a:lnTo>
                  <a:lnTo>
                    <a:pt x="273786" y="66560"/>
                  </a:lnTo>
                  <a:lnTo>
                    <a:pt x="275120" y="68427"/>
                  </a:lnTo>
                  <a:lnTo>
                    <a:pt x="276999" y="70307"/>
                  </a:lnTo>
                  <a:lnTo>
                    <a:pt x="278333" y="69773"/>
                  </a:lnTo>
                  <a:close/>
                </a:path>
                <a:path w="381000" h="516889">
                  <a:moveTo>
                    <a:pt x="288759" y="66294"/>
                  </a:moveTo>
                  <a:lnTo>
                    <a:pt x="286080" y="64427"/>
                  </a:lnTo>
                  <a:lnTo>
                    <a:pt x="285419" y="63881"/>
                  </a:lnTo>
                  <a:lnTo>
                    <a:pt x="283806" y="62547"/>
                  </a:lnTo>
                  <a:lnTo>
                    <a:pt x="281546" y="60680"/>
                  </a:lnTo>
                  <a:lnTo>
                    <a:pt x="279730" y="60413"/>
                  </a:lnTo>
                  <a:lnTo>
                    <a:pt x="274320" y="59613"/>
                  </a:lnTo>
                  <a:lnTo>
                    <a:pt x="266026" y="58000"/>
                  </a:lnTo>
                  <a:lnTo>
                    <a:pt x="262826" y="57734"/>
                  </a:lnTo>
                  <a:lnTo>
                    <a:pt x="261493" y="59067"/>
                  </a:lnTo>
                  <a:lnTo>
                    <a:pt x="266839" y="66027"/>
                  </a:lnTo>
                  <a:lnTo>
                    <a:pt x="267373" y="66827"/>
                  </a:lnTo>
                  <a:lnTo>
                    <a:pt x="268439" y="66827"/>
                  </a:lnTo>
                  <a:lnTo>
                    <a:pt x="268173" y="65760"/>
                  </a:lnTo>
                  <a:lnTo>
                    <a:pt x="266306" y="60413"/>
                  </a:lnTo>
                  <a:lnTo>
                    <a:pt x="269240" y="63614"/>
                  </a:lnTo>
                  <a:lnTo>
                    <a:pt x="271919" y="64693"/>
                  </a:lnTo>
                  <a:lnTo>
                    <a:pt x="274053" y="62547"/>
                  </a:lnTo>
                  <a:lnTo>
                    <a:pt x="277266" y="65227"/>
                  </a:lnTo>
                  <a:lnTo>
                    <a:pt x="279400" y="66294"/>
                  </a:lnTo>
                  <a:lnTo>
                    <a:pt x="279133" y="63881"/>
                  </a:lnTo>
                  <a:lnTo>
                    <a:pt x="284746" y="66827"/>
                  </a:lnTo>
                  <a:lnTo>
                    <a:pt x="286613" y="68160"/>
                  </a:lnTo>
                  <a:lnTo>
                    <a:pt x="288759" y="66294"/>
                  </a:lnTo>
                  <a:close/>
                </a:path>
                <a:path w="381000" h="516889">
                  <a:moveTo>
                    <a:pt x="292760" y="138290"/>
                  </a:moveTo>
                  <a:lnTo>
                    <a:pt x="284200" y="138290"/>
                  </a:lnTo>
                  <a:lnTo>
                    <a:pt x="291960" y="142100"/>
                  </a:lnTo>
                  <a:lnTo>
                    <a:pt x="292760" y="138290"/>
                  </a:lnTo>
                  <a:close/>
                </a:path>
                <a:path w="381000" h="516889">
                  <a:moveTo>
                    <a:pt x="297319" y="391693"/>
                  </a:moveTo>
                  <a:lnTo>
                    <a:pt x="294906" y="382066"/>
                  </a:lnTo>
                  <a:lnTo>
                    <a:pt x="294640" y="381000"/>
                  </a:lnTo>
                  <a:lnTo>
                    <a:pt x="293039" y="382066"/>
                  </a:lnTo>
                  <a:lnTo>
                    <a:pt x="177266" y="220167"/>
                  </a:lnTo>
                  <a:lnTo>
                    <a:pt x="147916" y="179476"/>
                  </a:lnTo>
                  <a:lnTo>
                    <a:pt x="119024" y="139776"/>
                  </a:lnTo>
                  <a:lnTo>
                    <a:pt x="90919" y="101600"/>
                  </a:lnTo>
                  <a:lnTo>
                    <a:pt x="63906" y="65506"/>
                  </a:lnTo>
                  <a:lnTo>
                    <a:pt x="60159" y="64160"/>
                  </a:lnTo>
                  <a:lnTo>
                    <a:pt x="59093" y="65773"/>
                  </a:lnTo>
                  <a:lnTo>
                    <a:pt x="59893" y="69773"/>
                  </a:lnTo>
                  <a:lnTo>
                    <a:pt x="81203" y="99644"/>
                  </a:lnTo>
                  <a:lnTo>
                    <a:pt x="130975" y="168465"/>
                  </a:lnTo>
                  <a:lnTo>
                    <a:pt x="289826" y="385267"/>
                  </a:lnTo>
                  <a:lnTo>
                    <a:pt x="289293" y="387146"/>
                  </a:lnTo>
                  <a:lnTo>
                    <a:pt x="297319" y="391693"/>
                  </a:lnTo>
                  <a:close/>
                </a:path>
                <a:path w="381000" h="516889">
                  <a:moveTo>
                    <a:pt x="315493" y="332435"/>
                  </a:moveTo>
                  <a:lnTo>
                    <a:pt x="315010" y="332181"/>
                  </a:lnTo>
                  <a:lnTo>
                    <a:pt x="314426" y="332181"/>
                  </a:lnTo>
                  <a:lnTo>
                    <a:pt x="315493" y="332435"/>
                  </a:lnTo>
                  <a:close/>
                </a:path>
                <a:path w="381000" h="516889">
                  <a:moveTo>
                    <a:pt x="319493" y="87426"/>
                  </a:moveTo>
                  <a:lnTo>
                    <a:pt x="313347" y="81546"/>
                  </a:lnTo>
                  <a:lnTo>
                    <a:pt x="313347" y="77000"/>
                  </a:lnTo>
                  <a:lnTo>
                    <a:pt x="311746" y="72986"/>
                  </a:lnTo>
                  <a:lnTo>
                    <a:pt x="309600" y="68973"/>
                  </a:lnTo>
                  <a:lnTo>
                    <a:pt x="313613" y="70853"/>
                  </a:lnTo>
                  <a:lnTo>
                    <a:pt x="312280" y="72986"/>
                  </a:lnTo>
                  <a:lnTo>
                    <a:pt x="313880" y="75399"/>
                  </a:lnTo>
                  <a:lnTo>
                    <a:pt x="317093" y="79400"/>
                  </a:lnTo>
                  <a:lnTo>
                    <a:pt x="319227" y="76733"/>
                  </a:lnTo>
                  <a:lnTo>
                    <a:pt x="316826" y="71120"/>
                  </a:lnTo>
                  <a:lnTo>
                    <a:pt x="313080" y="66840"/>
                  </a:lnTo>
                  <a:lnTo>
                    <a:pt x="304800" y="62293"/>
                  </a:lnTo>
                  <a:lnTo>
                    <a:pt x="299173" y="66306"/>
                  </a:lnTo>
                  <a:lnTo>
                    <a:pt x="291960" y="66573"/>
                  </a:lnTo>
                  <a:lnTo>
                    <a:pt x="290093" y="66840"/>
                  </a:lnTo>
                  <a:lnTo>
                    <a:pt x="289013" y="68973"/>
                  </a:lnTo>
                  <a:lnTo>
                    <a:pt x="291693" y="70586"/>
                  </a:lnTo>
                  <a:lnTo>
                    <a:pt x="289280" y="71120"/>
                  </a:lnTo>
                  <a:lnTo>
                    <a:pt x="291160" y="71920"/>
                  </a:lnTo>
                  <a:lnTo>
                    <a:pt x="291960" y="72453"/>
                  </a:lnTo>
                  <a:lnTo>
                    <a:pt x="294093" y="73787"/>
                  </a:lnTo>
                  <a:lnTo>
                    <a:pt x="296240" y="73253"/>
                  </a:lnTo>
                  <a:lnTo>
                    <a:pt x="298107" y="72986"/>
                  </a:lnTo>
                  <a:lnTo>
                    <a:pt x="301053" y="72720"/>
                  </a:lnTo>
                  <a:lnTo>
                    <a:pt x="303187" y="72986"/>
                  </a:lnTo>
                  <a:lnTo>
                    <a:pt x="303453" y="74853"/>
                  </a:lnTo>
                  <a:lnTo>
                    <a:pt x="304253" y="78333"/>
                  </a:lnTo>
                  <a:lnTo>
                    <a:pt x="304253" y="81013"/>
                  </a:lnTo>
                  <a:lnTo>
                    <a:pt x="305066" y="81546"/>
                  </a:lnTo>
                  <a:lnTo>
                    <a:pt x="306400" y="79400"/>
                  </a:lnTo>
                  <a:lnTo>
                    <a:pt x="307200" y="76733"/>
                  </a:lnTo>
                  <a:lnTo>
                    <a:pt x="306933" y="73787"/>
                  </a:lnTo>
                  <a:lnTo>
                    <a:pt x="305066" y="71120"/>
                  </a:lnTo>
                  <a:lnTo>
                    <a:pt x="303720" y="69507"/>
                  </a:lnTo>
                  <a:lnTo>
                    <a:pt x="299720" y="69240"/>
                  </a:lnTo>
                  <a:lnTo>
                    <a:pt x="293827" y="69507"/>
                  </a:lnTo>
                  <a:lnTo>
                    <a:pt x="297307" y="69240"/>
                  </a:lnTo>
                  <a:lnTo>
                    <a:pt x="301586" y="67906"/>
                  </a:lnTo>
                  <a:lnTo>
                    <a:pt x="306133" y="69507"/>
                  </a:lnTo>
                  <a:lnTo>
                    <a:pt x="307200" y="69773"/>
                  </a:lnTo>
                  <a:lnTo>
                    <a:pt x="307733" y="73253"/>
                  </a:lnTo>
                  <a:lnTo>
                    <a:pt x="308267" y="75133"/>
                  </a:lnTo>
                  <a:lnTo>
                    <a:pt x="309067" y="79667"/>
                  </a:lnTo>
                  <a:lnTo>
                    <a:pt x="308000" y="83413"/>
                  </a:lnTo>
                  <a:lnTo>
                    <a:pt x="310680" y="83413"/>
                  </a:lnTo>
                  <a:lnTo>
                    <a:pt x="310413" y="79400"/>
                  </a:lnTo>
                  <a:lnTo>
                    <a:pt x="309867" y="74053"/>
                  </a:lnTo>
                  <a:lnTo>
                    <a:pt x="312280" y="85013"/>
                  </a:lnTo>
                  <a:lnTo>
                    <a:pt x="313880" y="88760"/>
                  </a:lnTo>
                  <a:lnTo>
                    <a:pt x="319493" y="87426"/>
                  </a:lnTo>
                  <a:close/>
                </a:path>
                <a:path w="381000" h="516889">
                  <a:moveTo>
                    <a:pt x="323253" y="295986"/>
                  </a:moveTo>
                  <a:lnTo>
                    <a:pt x="302399" y="261061"/>
                  </a:lnTo>
                  <a:lnTo>
                    <a:pt x="298919" y="262331"/>
                  </a:lnTo>
                  <a:lnTo>
                    <a:pt x="300253" y="264490"/>
                  </a:lnTo>
                  <a:lnTo>
                    <a:pt x="305079" y="270967"/>
                  </a:lnTo>
                  <a:lnTo>
                    <a:pt x="309841" y="277825"/>
                  </a:lnTo>
                  <a:lnTo>
                    <a:pt x="314350" y="284937"/>
                  </a:lnTo>
                  <a:lnTo>
                    <a:pt x="318439" y="292557"/>
                  </a:lnTo>
                  <a:lnTo>
                    <a:pt x="320840" y="297383"/>
                  </a:lnTo>
                  <a:lnTo>
                    <a:pt x="323253" y="295986"/>
                  </a:lnTo>
                  <a:close/>
                </a:path>
                <a:path w="381000" h="516889">
                  <a:moveTo>
                    <a:pt x="324053" y="289890"/>
                  </a:moveTo>
                  <a:lnTo>
                    <a:pt x="319773" y="279730"/>
                  </a:lnTo>
                  <a:lnTo>
                    <a:pt x="315760" y="273507"/>
                  </a:lnTo>
                  <a:lnTo>
                    <a:pt x="311480" y="266395"/>
                  </a:lnTo>
                  <a:lnTo>
                    <a:pt x="309346" y="263093"/>
                  </a:lnTo>
                  <a:lnTo>
                    <a:pt x="306666" y="264490"/>
                  </a:lnTo>
                  <a:lnTo>
                    <a:pt x="308546" y="267157"/>
                  </a:lnTo>
                  <a:lnTo>
                    <a:pt x="313093" y="273888"/>
                  </a:lnTo>
                  <a:lnTo>
                    <a:pt x="317373" y="279984"/>
                  </a:lnTo>
                  <a:lnTo>
                    <a:pt x="320840" y="287731"/>
                  </a:lnTo>
                  <a:lnTo>
                    <a:pt x="322186" y="290652"/>
                  </a:lnTo>
                  <a:lnTo>
                    <a:pt x="324053" y="289890"/>
                  </a:lnTo>
                  <a:close/>
                </a:path>
                <a:path w="381000" h="516889">
                  <a:moveTo>
                    <a:pt x="343560" y="157340"/>
                  </a:moveTo>
                  <a:lnTo>
                    <a:pt x="337146" y="150990"/>
                  </a:lnTo>
                  <a:lnTo>
                    <a:pt x="334200" y="148450"/>
                  </a:lnTo>
                  <a:lnTo>
                    <a:pt x="332333" y="152260"/>
                  </a:lnTo>
                  <a:lnTo>
                    <a:pt x="339813" y="158610"/>
                  </a:lnTo>
                  <a:lnTo>
                    <a:pt x="343560" y="157340"/>
                  </a:lnTo>
                  <a:close/>
                </a:path>
                <a:path w="381000" h="516889">
                  <a:moveTo>
                    <a:pt x="355854" y="137020"/>
                  </a:moveTo>
                  <a:lnTo>
                    <a:pt x="353187" y="135750"/>
                  </a:lnTo>
                  <a:lnTo>
                    <a:pt x="347040" y="134480"/>
                  </a:lnTo>
                  <a:lnTo>
                    <a:pt x="351040" y="134480"/>
                  </a:lnTo>
                  <a:lnTo>
                    <a:pt x="350113" y="133210"/>
                  </a:lnTo>
                  <a:lnTo>
                    <a:pt x="349173" y="131940"/>
                  </a:lnTo>
                  <a:lnTo>
                    <a:pt x="344893" y="131940"/>
                  </a:lnTo>
                  <a:lnTo>
                    <a:pt x="344360" y="130670"/>
                  </a:lnTo>
                  <a:lnTo>
                    <a:pt x="343827" y="129400"/>
                  </a:lnTo>
                  <a:lnTo>
                    <a:pt x="340893" y="129400"/>
                  </a:lnTo>
                  <a:lnTo>
                    <a:pt x="340626" y="128130"/>
                  </a:lnTo>
                  <a:lnTo>
                    <a:pt x="335000" y="128130"/>
                  </a:lnTo>
                  <a:lnTo>
                    <a:pt x="339013" y="126860"/>
                  </a:lnTo>
                  <a:lnTo>
                    <a:pt x="339813" y="125590"/>
                  </a:lnTo>
                  <a:lnTo>
                    <a:pt x="339280" y="125590"/>
                  </a:lnTo>
                  <a:lnTo>
                    <a:pt x="338747" y="124320"/>
                  </a:lnTo>
                  <a:lnTo>
                    <a:pt x="334467" y="124320"/>
                  </a:lnTo>
                  <a:lnTo>
                    <a:pt x="333933" y="123050"/>
                  </a:lnTo>
                  <a:lnTo>
                    <a:pt x="337413" y="123050"/>
                  </a:lnTo>
                  <a:lnTo>
                    <a:pt x="337680" y="121780"/>
                  </a:lnTo>
                  <a:lnTo>
                    <a:pt x="337146" y="120510"/>
                  </a:lnTo>
                  <a:lnTo>
                    <a:pt x="335534" y="120510"/>
                  </a:lnTo>
                  <a:lnTo>
                    <a:pt x="328853" y="119240"/>
                  </a:lnTo>
                  <a:lnTo>
                    <a:pt x="328587" y="119240"/>
                  </a:lnTo>
                  <a:lnTo>
                    <a:pt x="334200" y="117970"/>
                  </a:lnTo>
                  <a:lnTo>
                    <a:pt x="335267" y="117970"/>
                  </a:lnTo>
                  <a:lnTo>
                    <a:pt x="334200" y="116700"/>
                  </a:lnTo>
                  <a:lnTo>
                    <a:pt x="331533" y="114160"/>
                  </a:lnTo>
                  <a:lnTo>
                    <a:pt x="325374" y="114160"/>
                  </a:lnTo>
                  <a:lnTo>
                    <a:pt x="328853" y="112890"/>
                  </a:lnTo>
                  <a:lnTo>
                    <a:pt x="329653" y="112890"/>
                  </a:lnTo>
                  <a:lnTo>
                    <a:pt x="329653" y="111620"/>
                  </a:lnTo>
                  <a:lnTo>
                    <a:pt x="328320" y="111620"/>
                  </a:lnTo>
                  <a:lnTo>
                    <a:pt x="323240" y="110350"/>
                  </a:lnTo>
                  <a:lnTo>
                    <a:pt x="327520" y="109080"/>
                  </a:lnTo>
                  <a:lnTo>
                    <a:pt x="329387" y="109080"/>
                  </a:lnTo>
                  <a:lnTo>
                    <a:pt x="324840" y="106540"/>
                  </a:lnTo>
                  <a:lnTo>
                    <a:pt x="323773" y="104000"/>
                  </a:lnTo>
                  <a:lnTo>
                    <a:pt x="322707" y="104000"/>
                  </a:lnTo>
                  <a:lnTo>
                    <a:pt x="320573" y="109080"/>
                  </a:lnTo>
                  <a:lnTo>
                    <a:pt x="318960" y="108394"/>
                  </a:lnTo>
                  <a:lnTo>
                    <a:pt x="318960" y="128130"/>
                  </a:lnTo>
                  <a:lnTo>
                    <a:pt x="318693" y="128130"/>
                  </a:lnTo>
                  <a:lnTo>
                    <a:pt x="317627" y="126860"/>
                  </a:lnTo>
                  <a:lnTo>
                    <a:pt x="316560" y="125590"/>
                  </a:lnTo>
                  <a:lnTo>
                    <a:pt x="316026" y="124320"/>
                  </a:lnTo>
                  <a:lnTo>
                    <a:pt x="316026" y="123050"/>
                  </a:lnTo>
                  <a:lnTo>
                    <a:pt x="315226" y="119291"/>
                  </a:lnTo>
                  <a:lnTo>
                    <a:pt x="315226" y="126860"/>
                  </a:lnTo>
                  <a:lnTo>
                    <a:pt x="314680" y="125590"/>
                  </a:lnTo>
                  <a:lnTo>
                    <a:pt x="312547" y="123050"/>
                  </a:lnTo>
                  <a:lnTo>
                    <a:pt x="312013" y="121780"/>
                  </a:lnTo>
                  <a:lnTo>
                    <a:pt x="312013" y="117970"/>
                  </a:lnTo>
                  <a:lnTo>
                    <a:pt x="311213" y="114160"/>
                  </a:lnTo>
                  <a:lnTo>
                    <a:pt x="311213" y="124320"/>
                  </a:lnTo>
                  <a:lnTo>
                    <a:pt x="310680" y="123050"/>
                  </a:lnTo>
                  <a:lnTo>
                    <a:pt x="309600" y="121780"/>
                  </a:lnTo>
                  <a:lnTo>
                    <a:pt x="308267" y="120510"/>
                  </a:lnTo>
                  <a:lnTo>
                    <a:pt x="308000" y="117970"/>
                  </a:lnTo>
                  <a:lnTo>
                    <a:pt x="308000" y="114160"/>
                  </a:lnTo>
                  <a:lnTo>
                    <a:pt x="307200" y="109080"/>
                  </a:lnTo>
                  <a:lnTo>
                    <a:pt x="307733" y="110350"/>
                  </a:lnTo>
                  <a:lnTo>
                    <a:pt x="308800" y="110350"/>
                  </a:lnTo>
                  <a:lnTo>
                    <a:pt x="308800" y="115430"/>
                  </a:lnTo>
                  <a:lnTo>
                    <a:pt x="310134" y="119240"/>
                  </a:lnTo>
                  <a:lnTo>
                    <a:pt x="311213" y="124320"/>
                  </a:lnTo>
                  <a:lnTo>
                    <a:pt x="311213" y="114160"/>
                  </a:lnTo>
                  <a:lnTo>
                    <a:pt x="312547" y="114160"/>
                  </a:lnTo>
                  <a:lnTo>
                    <a:pt x="312813" y="116700"/>
                  </a:lnTo>
                  <a:lnTo>
                    <a:pt x="312813" y="119240"/>
                  </a:lnTo>
                  <a:lnTo>
                    <a:pt x="313880" y="121780"/>
                  </a:lnTo>
                  <a:lnTo>
                    <a:pt x="314947" y="125590"/>
                  </a:lnTo>
                  <a:lnTo>
                    <a:pt x="315226" y="126860"/>
                  </a:lnTo>
                  <a:lnTo>
                    <a:pt x="315226" y="119291"/>
                  </a:lnTo>
                  <a:lnTo>
                    <a:pt x="314947" y="117970"/>
                  </a:lnTo>
                  <a:lnTo>
                    <a:pt x="316026" y="117970"/>
                  </a:lnTo>
                  <a:lnTo>
                    <a:pt x="316560" y="119240"/>
                  </a:lnTo>
                  <a:lnTo>
                    <a:pt x="316826" y="121780"/>
                  </a:lnTo>
                  <a:lnTo>
                    <a:pt x="317893" y="124320"/>
                  </a:lnTo>
                  <a:lnTo>
                    <a:pt x="318960" y="128130"/>
                  </a:lnTo>
                  <a:lnTo>
                    <a:pt x="318960" y="108394"/>
                  </a:lnTo>
                  <a:lnTo>
                    <a:pt x="317627" y="107810"/>
                  </a:lnTo>
                  <a:lnTo>
                    <a:pt x="315760" y="105270"/>
                  </a:lnTo>
                  <a:lnTo>
                    <a:pt x="313880" y="102730"/>
                  </a:lnTo>
                  <a:lnTo>
                    <a:pt x="316826" y="102730"/>
                  </a:lnTo>
                  <a:lnTo>
                    <a:pt x="315226" y="101460"/>
                  </a:lnTo>
                  <a:lnTo>
                    <a:pt x="308000" y="101460"/>
                  </a:lnTo>
                  <a:lnTo>
                    <a:pt x="310946" y="97650"/>
                  </a:lnTo>
                  <a:lnTo>
                    <a:pt x="317360" y="100190"/>
                  </a:lnTo>
                  <a:lnTo>
                    <a:pt x="317893" y="97650"/>
                  </a:lnTo>
                  <a:lnTo>
                    <a:pt x="318160" y="95110"/>
                  </a:lnTo>
                  <a:lnTo>
                    <a:pt x="319760" y="95110"/>
                  </a:lnTo>
                  <a:lnTo>
                    <a:pt x="320027" y="92570"/>
                  </a:lnTo>
                  <a:lnTo>
                    <a:pt x="317360" y="91478"/>
                  </a:lnTo>
                  <a:lnTo>
                    <a:pt x="317360" y="95110"/>
                  </a:lnTo>
                  <a:lnTo>
                    <a:pt x="313880" y="95110"/>
                  </a:lnTo>
                  <a:lnTo>
                    <a:pt x="312813" y="92570"/>
                  </a:lnTo>
                  <a:lnTo>
                    <a:pt x="317360" y="95110"/>
                  </a:lnTo>
                  <a:lnTo>
                    <a:pt x="317360" y="91478"/>
                  </a:lnTo>
                  <a:lnTo>
                    <a:pt x="313880" y="90030"/>
                  </a:lnTo>
                  <a:lnTo>
                    <a:pt x="308800" y="88760"/>
                  </a:lnTo>
                  <a:lnTo>
                    <a:pt x="306933" y="88760"/>
                  </a:lnTo>
                  <a:lnTo>
                    <a:pt x="306933" y="121780"/>
                  </a:lnTo>
                  <a:lnTo>
                    <a:pt x="306666" y="121780"/>
                  </a:lnTo>
                  <a:lnTo>
                    <a:pt x="305333" y="119240"/>
                  </a:lnTo>
                  <a:lnTo>
                    <a:pt x="303720" y="115430"/>
                  </a:lnTo>
                  <a:lnTo>
                    <a:pt x="303987" y="112890"/>
                  </a:lnTo>
                  <a:lnTo>
                    <a:pt x="303987" y="110350"/>
                  </a:lnTo>
                  <a:lnTo>
                    <a:pt x="303453" y="105270"/>
                  </a:lnTo>
                  <a:lnTo>
                    <a:pt x="303987" y="106540"/>
                  </a:lnTo>
                  <a:lnTo>
                    <a:pt x="305054" y="106540"/>
                  </a:lnTo>
                  <a:lnTo>
                    <a:pt x="305054" y="112890"/>
                  </a:lnTo>
                  <a:lnTo>
                    <a:pt x="306133" y="116700"/>
                  </a:lnTo>
                  <a:lnTo>
                    <a:pt x="306933" y="121780"/>
                  </a:lnTo>
                  <a:lnTo>
                    <a:pt x="306933" y="88760"/>
                  </a:lnTo>
                  <a:lnTo>
                    <a:pt x="303987" y="88760"/>
                  </a:lnTo>
                  <a:lnTo>
                    <a:pt x="305333" y="87490"/>
                  </a:lnTo>
                  <a:lnTo>
                    <a:pt x="305866" y="86220"/>
                  </a:lnTo>
                  <a:lnTo>
                    <a:pt x="306133" y="86220"/>
                  </a:lnTo>
                  <a:lnTo>
                    <a:pt x="304253" y="84950"/>
                  </a:lnTo>
                  <a:lnTo>
                    <a:pt x="302920" y="84950"/>
                  </a:lnTo>
                  <a:lnTo>
                    <a:pt x="302920" y="119240"/>
                  </a:lnTo>
                  <a:lnTo>
                    <a:pt x="302387" y="119240"/>
                  </a:lnTo>
                  <a:lnTo>
                    <a:pt x="301853" y="117970"/>
                  </a:lnTo>
                  <a:lnTo>
                    <a:pt x="299707" y="112890"/>
                  </a:lnTo>
                  <a:lnTo>
                    <a:pt x="300240" y="106540"/>
                  </a:lnTo>
                  <a:lnTo>
                    <a:pt x="299707" y="101460"/>
                  </a:lnTo>
                  <a:lnTo>
                    <a:pt x="300240" y="101460"/>
                  </a:lnTo>
                  <a:lnTo>
                    <a:pt x="300786" y="102730"/>
                  </a:lnTo>
                  <a:lnTo>
                    <a:pt x="301320" y="102730"/>
                  </a:lnTo>
                  <a:lnTo>
                    <a:pt x="301231" y="106540"/>
                  </a:lnTo>
                  <a:lnTo>
                    <a:pt x="301053" y="109080"/>
                  </a:lnTo>
                  <a:lnTo>
                    <a:pt x="302120" y="114160"/>
                  </a:lnTo>
                  <a:lnTo>
                    <a:pt x="302920" y="119240"/>
                  </a:lnTo>
                  <a:lnTo>
                    <a:pt x="302920" y="84950"/>
                  </a:lnTo>
                  <a:lnTo>
                    <a:pt x="298907" y="84950"/>
                  </a:lnTo>
                  <a:lnTo>
                    <a:pt x="298907" y="116700"/>
                  </a:lnTo>
                  <a:lnTo>
                    <a:pt x="298907" y="117970"/>
                  </a:lnTo>
                  <a:lnTo>
                    <a:pt x="298373" y="116700"/>
                  </a:lnTo>
                  <a:lnTo>
                    <a:pt x="297307" y="114160"/>
                  </a:lnTo>
                  <a:lnTo>
                    <a:pt x="295973" y="111620"/>
                  </a:lnTo>
                  <a:lnTo>
                    <a:pt x="295706" y="109080"/>
                  </a:lnTo>
                  <a:lnTo>
                    <a:pt x="295973" y="106540"/>
                  </a:lnTo>
                  <a:lnTo>
                    <a:pt x="296240" y="102730"/>
                  </a:lnTo>
                  <a:lnTo>
                    <a:pt x="295706" y="97650"/>
                  </a:lnTo>
                  <a:lnTo>
                    <a:pt x="297040" y="97650"/>
                  </a:lnTo>
                  <a:lnTo>
                    <a:pt x="297573" y="98920"/>
                  </a:lnTo>
                  <a:lnTo>
                    <a:pt x="297307" y="101460"/>
                  </a:lnTo>
                  <a:lnTo>
                    <a:pt x="297040" y="106540"/>
                  </a:lnTo>
                  <a:lnTo>
                    <a:pt x="298107" y="111620"/>
                  </a:lnTo>
                  <a:lnTo>
                    <a:pt x="298907" y="116700"/>
                  </a:lnTo>
                  <a:lnTo>
                    <a:pt x="298907" y="84950"/>
                  </a:lnTo>
                  <a:lnTo>
                    <a:pt x="298640" y="84950"/>
                  </a:lnTo>
                  <a:lnTo>
                    <a:pt x="300240" y="83680"/>
                  </a:lnTo>
                  <a:lnTo>
                    <a:pt x="302653" y="82410"/>
                  </a:lnTo>
                  <a:lnTo>
                    <a:pt x="301586" y="82410"/>
                  </a:lnTo>
                  <a:lnTo>
                    <a:pt x="297307" y="79870"/>
                  </a:lnTo>
                  <a:lnTo>
                    <a:pt x="301053" y="79870"/>
                  </a:lnTo>
                  <a:lnTo>
                    <a:pt x="301586" y="78600"/>
                  </a:lnTo>
                  <a:lnTo>
                    <a:pt x="300240" y="77330"/>
                  </a:lnTo>
                  <a:lnTo>
                    <a:pt x="296506" y="74790"/>
                  </a:lnTo>
                  <a:lnTo>
                    <a:pt x="294627" y="74790"/>
                  </a:lnTo>
                  <a:lnTo>
                    <a:pt x="294627" y="112890"/>
                  </a:lnTo>
                  <a:lnTo>
                    <a:pt x="294627" y="114160"/>
                  </a:lnTo>
                  <a:lnTo>
                    <a:pt x="294093" y="114160"/>
                  </a:lnTo>
                  <a:lnTo>
                    <a:pt x="293293" y="111620"/>
                  </a:lnTo>
                  <a:lnTo>
                    <a:pt x="292760" y="110350"/>
                  </a:lnTo>
                  <a:lnTo>
                    <a:pt x="292227" y="109080"/>
                  </a:lnTo>
                  <a:lnTo>
                    <a:pt x="291960" y="107810"/>
                  </a:lnTo>
                  <a:lnTo>
                    <a:pt x="292493" y="102730"/>
                  </a:lnTo>
                  <a:lnTo>
                    <a:pt x="292493" y="97650"/>
                  </a:lnTo>
                  <a:lnTo>
                    <a:pt x="292760" y="97650"/>
                  </a:lnTo>
                  <a:lnTo>
                    <a:pt x="293827" y="98920"/>
                  </a:lnTo>
                  <a:lnTo>
                    <a:pt x="293293" y="104000"/>
                  </a:lnTo>
                  <a:lnTo>
                    <a:pt x="294093" y="109080"/>
                  </a:lnTo>
                  <a:lnTo>
                    <a:pt x="294627" y="112890"/>
                  </a:lnTo>
                  <a:lnTo>
                    <a:pt x="294627" y="74790"/>
                  </a:lnTo>
                  <a:lnTo>
                    <a:pt x="293027" y="74790"/>
                  </a:lnTo>
                  <a:lnTo>
                    <a:pt x="290093" y="76060"/>
                  </a:lnTo>
                  <a:lnTo>
                    <a:pt x="291426" y="82410"/>
                  </a:lnTo>
                  <a:lnTo>
                    <a:pt x="290626" y="83362"/>
                  </a:lnTo>
                  <a:lnTo>
                    <a:pt x="290626" y="98920"/>
                  </a:lnTo>
                  <a:lnTo>
                    <a:pt x="289826" y="102730"/>
                  </a:lnTo>
                  <a:lnTo>
                    <a:pt x="290360" y="106540"/>
                  </a:lnTo>
                  <a:lnTo>
                    <a:pt x="290626" y="110350"/>
                  </a:lnTo>
                  <a:lnTo>
                    <a:pt x="290360" y="110350"/>
                  </a:lnTo>
                  <a:lnTo>
                    <a:pt x="288747" y="106540"/>
                  </a:lnTo>
                  <a:lnTo>
                    <a:pt x="288747" y="105270"/>
                  </a:lnTo>
                  <a:lnTo>
                    <a:pt x="289013" y="104000"/>
                  </a:lnTo>
                  <a:lnTo>
                    <a:pt x="289280" y="101460"/>
                  </a:lnTo>
                  <a:lnTo>
                    <a:pt x="289280" y="98920"/>
                  </a:lnTo>
                  <a:lnTo>
                    <a:pt x="289280" y="97650"/>
                  </a:lnTo>
                  <a:lnTo>
                    <a:pt x="289826" y="97650"/>
                  </a:lnTo>
                  <a:lnTo>
                    <a:pt x="290093" y="98920"/>
                  </a:lnTo>
                  <a:lnTo>
                    <a:pt x="290626" y="98920"/>
                  </a:lnTo>
                  <a:lnTo>
                    <a:pt x="290626" y="83362"/>
                  </a:lnTo>
                  <a:lnTo>
                    <a:pt x="290360" y="83680"/>
                  </a:lnTo>
                  <a:lnTo>
                    <a:pt x="289280" y="82410"/>
                  </a:lnTo>
                  <a:lnTo>
                    <a:pt x="288480" y="79870"/>
                  </a:lnTo>
                  <a:lnTo>
                    <a:pt x="287413" y="77330"/>
                  </a:lnTo>
                  <a:lnTo>
                    <a:pt x="287235" y="79870"/>
                  </a:lnTo>
                  <a:lnTo>
                    <a:pt x="287147" y="86220"/>
                  </a:lnTo>
                  <a:lnTo>
                    <a:pt x="289547" y="88760"/>
                  </a:lnTo>
                  <a:lnTo>
                    <a:pt x="286880" y="88760"/>
                  </a:lnTo>
                  <a:lnTo>
                    <a:pt x="286143" y="86220"/>
                  </a:lnTo>
                  <a:lnTo>
                    <a:pt x="285013" y="82410"/>
                  </a:lnTo>
                  <a:lnTo>
                    <a:pt x="285013" y="77330"/>
                  </a:lnTo>
                  <a:lnTo>
                    <a:pt x="282067" y="76060"/>
                  </a:lnTo>
                  <a:lnTo>
                    <a:pt x="282155" y="79870"/>
                  </a:lnTo>
                  <a:lnTo>
                    <a:pt x="282333" y="82410"/>
                  </a:lnTo>
                  <a:lnTo>
                    <a:pt x="284200" y="86220"/>
                  </a:lnTo>
                  <a:lnTo>
                    <a:pt x="281800" y="84950"/>
                  </a:lnTo>
                  <a:lnTo>
                    <a:pt x="279933" y="79870"/>
                  </a:lnTo>
                  <a:lnTo>
                    <a:pt x="279654" y="74790"/>
                  </a:lnTo>
                  <a:lnTo>
                    <a:pt x="277520" y="74790"/>
                  </a:lnTo>
                  <a:lnTo>
                    <a:pt x="277609" y="79870"/>
                  </a:lnTo>
                  <a:lnTo>
                    <a:pt x="277787" y="82410"/>
                  </a:lnTo>
                  <a:lnTo>
                    <a:pt x="279120" y="88760"/>
                  </a:lnTo>
                  <a:lnTo>
                    <a:pt x="278587" y="88760"/>
                  </a:lnTo>
                  <a:lnTo>
                    <a:pt x="278587" y="251320"/>
                  </a:lnTo>
                  <a:lnTo>
                    <a:pt x="277253" y="250050"/>
                  </a:lnTo>
                  <a:lnTo>
                    <a:pt x="277253" y="248780"/>
                  </a:lnTo>
                  <a:lnTo>
                    <a:pt x="274040" y="243700"/>
                  </a:lnTo>
                  <a:lnTo>
                    <a:pt x="270840" y="237350"/>
                  </a:lnTo>
                  <a:lnTo>
                    <a:pt x="267284" y="234810"/>
                  </a:lnTo>
                  <a:lnTo>
                    <a:pt x="265493" y="233540"/>
                  </a:lnTo>
                  <a:lnTo>
                    <a:pt x="265226" y="231000"/>
                  </a:lnTo>
                  <a:lnTo>
                    <a:pt x="273773" y="237350"/>
                  </a:lnTo>
                  <a:lnTo>
                    <a:pt x="278053" y="243700"/>
                  </a:lnTo>
                  <a:lnTo>
                    <a:pt x="278587" y="251320"/>
                  </a:lnTo>
                  <a:lnTo>
                    <a:pt x="278587" y="88760"/>
                  </a:lnTo>
                  <a:lnTo>
                    <a:pt x="276720" y="85204"/>
                  </a:lnTo>
                  <a:lnTo>
                    <a:pt x="276720" y="91300"/>
                  </a:lnTo>
                  <a:lnTo>
                    <a:pt x="276453" y="92570"/>
                  </a:lnTo>
                  <a:lnTo>
                    <a:pt x="276186" y="92265"/>
                  </a:lnTo>
                  <a:lnTo>
                    <a:pt x="276186" y="219570"/>
                  </a:lnTo>
                  <a:lnTo>
                    <a:pt x="276186" y="222110"/>
                  </a:lnTo>
                  <a:lnTo>
                    <a:pt x="275653" y="222110"/>
                  </a:lnTo>
                  <a:lnTo>
                    <a:pt x="275120" y="220840"/>
                  </a:lnTo>
                  <a:lnTo>
                    <a:pt x="273773" y="218300"/>
                  </a:lnTo>
                  <a:lnTo>
                    <a:pt x="272173" y="215760"/>
                  </a:lnTo>
                  <a:lnTo>
                    <a:pt x="270040" y="214490"/>
                  </a:lnTo>
                  <a:lnTo>
                    <a:pt x="269773" y="213220"/>
                  </a:lnTo>
                  <a:lnTo>
                    <a:pt x="273507" y="215760"/>
                  </a:lnTo>
                  <a:lnTo>
                    <a:pt x="276186" y="219570"/>
                  </a:lnTo>
                  <a:lnTo>
                    <a:pt x="276186" y="92265"/>
                  </a:lnTo>
                  <a:lnTo>
                    <a:pt x="272173" y="87490"/>
                  </a:lnTo>
                  <a:lnTo>
                    <a:pt x="270840" y="81140"/>
                  </a:lnTo>
                  <a:lnTo>
                    <a:pt x="272173" y="76060"/>
                  </a:lnTo>
                  <a:lnTo>
                    <a:pt x="272973" y="76060"/>
                  </a:lnTo>
                  <a:lnTo>
                    <a:pt x="273240" y="79870"/>
                  </a:lnTo>
                  <a:lnTo>
                    <a:pt x="274040" y="83680"/>
                  </a:lnTo>
                  <a:lnTo>
                    <a:pt x="275120" y="87490"/>
                  </a:lnTo>
                  <a:lnTo>
                    <a:pt x="276720" y="91300"/>
                  </a:lnTo>
                  <a:lnTo>
                    <a:pt x="276720" y="85204"/>
                  </a:lnTo>
                  <a:lnTo>
                    <a:pt x="275920" y="83680"/>
                  </a:lnTo>
                  <a:lnTo>
                    <a:pt x="275120" y="78600"/>
                  </a:lnTo>
                  <a:lnTo>
                    <a:pt x="275526" y="76060"/>
                  </a:lnTo>
                  <a:lnTo>
                    <a:pt x="275920" y="73520"/>
                  </a:lnTo>
                  <a:lnTo>
                    <a:pt x="275386" y="73520"/>
                  </a:lnTo>
                  <a:lnTo>
                    <a:pt x="269506" y="75806"/>
                  </a:lnTo>
                  <a:lnTo>
                    <a:pt x="269506" y="98920"/>
                  </a:lnTo>
                  <a:lnTo>
                    <a:pt x="264426" y="95110"/>
                  </a:lnTo>
                  <a:lnTo>
                    <a:pt x="261747" y="88760"/>
                  </a:lnTo>
                  <a:lnTo>
                    <a:pt x="261747" y="128130"/>
                  </a:lnTo>
                  <a:lnTo>
                    <a:pt x="260946" y="127317"/>
                  </a:lnTo>
                  <a:lnTo>
                    <a:pt x="260946" y="135750"/>
                  </a:lnTo>
                  <a:lnTo>
                    <a:pt x="260146" y="135039"/>
                  </a:lnTo>
                  <a:lnTo>
                    <a:pt x="260146" y="143370"/>
                  </a:lnTo>
                  <a:lnTo>
                    <a:pt x="260146" y="175120"/>
                  </a:lnTo>
                  <a:lnTo>
                    <a:pt x="249707" y="166230"/>
                  </a:lnTo>
                  <a:lnTo>
                    <a:pt x="241198" y="154800"/>
                  </a:lnTo>
                  <a:lnTo>
                    <a:pt x="235153" y="143370"/>
                  </a:lnTo>
                  <a:lnTo>
                    <a:pt x="232067" y="133210"/>
                  </a:lnTo>
                  <a:lnTo>
                    <a:pt x="234213" y="135750"/>
                  </a:lnTo>
                  <a:lnTo>
                    <a:pt x="235280" y="142100"/>
                  </a:lnTo>
                  <a:lnTo>
                    <a:pt x="240893" y="150990"/>
                  </a:lnTo>
                  <a:lnTo>
                    <a:pt x="246240" y="158610"/>
                  </a:lnTo>
                  <a:lnTo>
                    <a:pt x="252323" y="166230"/>
                  </a:lnTo>
                  <a:lnTo>
                    <a:pt x="257517" y="171310"/>
                  </a:lnTo>
                  <a:lnTo>
                    <a:pt x="260146" y="175120"/>
                  </a:lnTo>
                  <a:lnTo>
                    <a:pt x="260146" y="143370"/>
                  </a:lnTo>
                  <a:lnTo>
                    <a:pt x="259613" y="142849"/>
                  </a:lnTo>
                  <a:lnTo>
                    <a:pt x="259613" y="150990"/>
                  </a:lnTo>
                  <a:lnTo>
                    <a:pt x="259346" y="150749"/>
                  </a:lnTo>
                  <a:lnTo>
                    <a:pt x="259346" y="158610"/>
                  </a:lnTo>
                  <a:lnTo>
                    <a:pt x="259346" y="167500"/>
                  </a:lnTo>
                  <a:lnTo>
                    <a:pt x="249593" y="157340"/>
                  </a:lnTo>
                  <a:lnTo>
                    <a:pt x="241871" y="148450"/>
                  </a:lnTo>
                  <a:lnTo>
                    <a:pt x="236601" y="138290"/>
                  </a:lnTo>
                  <a:lnTo>
                    <a:pt x="235407" y="133210"/>
                  </a:lnTo>
                  <a:lnTo>
                    <a:pt x="234213" y="128130"/>
                  </a:lnTo>
                  <a:lnTo>
                    <a:pt x="236080" y="130670"/>
                  </a:lnTo>
                  <a:lnTo>
                    <a:pt x="236880" y="135750"/>
                  </a:lnTo>
                  <a:lnTo>
                    <a:pt x="242227" y="144640"/>
                  </a:lnTo>
                  <a:lnTo>
                    <a:pt x="247129" y="152260"/>
                  </a:lnTo>
                  <a:lnTo>
                    <a:pt x="252488" y="158610"/>
                  </a:lnTo>
                  <a:lnTo>
                    <a:pt x="257009" y="163690"/>
                  </a:lnTo>
                  <a:lnTo>
                    <a:pt x="259346" y="167500"/>
                  </a:lnTo>
                  <a:lnTo>
                    <a:pt x="259346" y="158610"/>
                  </a:lnTo>
                  <a:lnTo>
                    <a:pt x="250342" y="150990"/>
                  </a:lnTo>
                  <a:lnTo>
                    <a:pt x="243205" y="140830"/>
                  </a:lnTo>
                  <a:lnTo>
                    <a:pt x="238328" y="131940"/>
                  </a:lnTo>
                  <a:lnTo>
                    <a:pt x="237363" y="128130"/>
                  </a:lnTo>
                  <a:lnTo>
                    <a:pt x="236080" y="123050"/>
                  </a:lnTo>
                  <a:lnTo>
                    <a:pt x="237947" y="124320"/>
                  </a:lnTo>
                  <a:lnTo>
                    <a:pt x="239026" y="130670"/>
                  </a:lnTo>
                  <a:lnTo>
                    <a:pt x="243827" y="138290"/>
                  </a:lnTo>
                  <a:lnTo>
                    <a:pt x="248907" y="147180"/>
                  </a:lnTo>
                  <a:lnTo>
                    <a:pt x="258533" y="156070"/>
                  </a:lnTo>
                  <a:lnTo>
                    <a:pt x="259346" y="158610"/>
                  </a:lnTo>
                  <a:lnTo>
                    <a:pt x="259346" y="150749"/>
                  </a:lnTo>
                  <a:lnTo>
                    <a:pt x="251345" y="143370"/>
                  </a:lnTo>
                  <a:lnTo>
                    <a:pt x="244805" y="134480"/>
                  </a:lnTo>
                  <a:lnTo>
                    <a:pt x="240322" y="126860"/>
                  </a:lnTo>
                  <a:lnTo>
                    <a:pt x="239420" y="123050"/>
                  </a:lnTo>
                  <a:lnTo>
                    <a:pt x="238213" y="117970"/>
                  </a:lnTo>
                  <a:lnTo>
                    <a:pt x="240093" y="119240"/>
                  </a:lnTo>
                  <a:lnTo>
                    <a:pt x="241160" y="124320"/>
                  </a:lnTo>
                  <a:lnTo>
                    <a:pt x="245440" y="131940"/>
                  </a:lnTo>
                  <a:lnTo>
                    <a:pt x="250253" y="140830"/>
                  </a:lnTo>
                  <a:lnTo>
                    <a:pt x="259067" y="148450"/>
                  </a:lnTo>
                  <a:lnTo>
                    <a:pt x="259613" y="150990"/>
                  </a:lnTo>
                  <a:lnTo>
                    <a:pt x="259613" y="142849"/>
                  </a:lnTo>
                  <a:lnTo>
                    <a:pt x="252514" y="135750"/>
                  </a:lnTo>
                  <a:lnTo>
                    <a:pt x="246608" y="128130"/>
                  </a:lnTo>
                  <a:lnTo>
                    <a:pt x="242658" y="120510"/>
                  </a:lnTo>
                  <a:lnTo>
                    <a:pt x="242074" y="117970"/>
                  </a:lnTo>
                  <a:lnTo>
                    <a:pt x="240893" y="112890"/>
                  </a:lnTo>
                  <a:lnTo>
                    <a:pt x="242493" y="114160"/>
                  </a:lnTo>
                  <a:lnTo>
                    <a:pt x="243293" y="119240"/>
                  </a:lnTo>
                  <a:lnTo>
                    <a:pt x="247573" y="126860"/>
                  </a:lnTo>
                  <a:lnTo>
                    <a:pt x="251587" y="133210"/>
                  </a:lnTo>
                  <a:lnTo>
                    <a:pt x="259613" y="140830"/>
                  </a:lnTo>
                  <a:lnTo>
                    <a:pt x="260146" y="143370"/>
                  </a:lnTo>
                  <a:lnTo>
                    <a:pt x="260146" y="135039"/>
                  </a:lnTo>
                  <a:lnTo>
                    <a:pt x="253911" y="129400"/>
                  </a:lnTo>
                  <a:lnTo>
                    <a:pt x="248551" y="121780"/>
                  </a:lnTo>
                  <a:lnTo>
                    <a:pt x="245046" y="114160"/>
                  </a:lnTo>
                  <a:lnTo>
                    <a:pt x="244754" y="112890"/>
                  </a:lnTo>
                  <a:lnTo>
                    <a:pt x="243560" y="107810"/>
                  </a:lnTo>
                  <a:lnTo>
                    <a:pt x="244906" y="109080"/>
                  </a:lnTo>
                  <a:lnTo>
                    <a:pt x="245973" y="112890"/>
                  </a:lnTo>
                  <a:lnTo>
                    <a:pt x="253453" y="126860"/>
                  </a:lnTo>
                  <a:lnTo>
                    <a:pt x="260413" y="133210"/>
                  </a:lnTo>
                  <a:lnTo>
                    <a:pt x="260946" y="135750"/>
                  </a:lnTo>
                  <a:lnTo>
                    <a:pt x="260946" y="127317"/>
                  </a:lnTo>
                  <a:lnTo>
                    <a:pt x="255574" y="121780"/>
                  </a:lnTo>
                  <a:lnTo>
                    <a:pt x="250825" y="115430"/>
                  </a:lnTo>
                  <a:lnTo>
                    <a:pt x="247726" y="109080"/>
                  </a:lnTo>
                  <a:lnTo>
                    <a:pt x="247484" y="107810"/>
                  </a:lnTo>
                  <a:lnTo>
                    <a:pt x="246507" y="102730"/>
                  </a:lnTo>
                  <a:lnTo>
                    <a:pt x="247840" y="104000"/>
                  </a:lnTo>
                  <a:lnTo>
                    <a:pt x="248640" y="107810"/>
                  </a:lnTo>
                  <a:lnTo>
                    <a:pt x="252120" y="114160"/>
                  </a:lnTo>
                  <a:lnTo>
                    <a:pt x="255333" y="120510"/>
                  </a:lnTo>
                  <a:lnTo>
                    <a:pt x="261480" y="126860"/>
                  </a:lnTo>
                  <a:lnTo>
                    <a:pt x="261747" y="128130"/>
                  </a:lnTo>
                  <a:lnTo>
                    <a:pt x="261747" y="88760"/>
                  </a:lnTo>
                  <a:lnTo>
                    <a:pt x="262013" y="83680"/>
                  </a:lnTo>
                  <a:lnTo>
                    <a:pt x="263080" y="84950"/>
                  </a:lnTo>
                  <a:lnTo>
                    <a:pt x="263880" y="87490"/>
                  </a:lnTo>
                  <a:lnTo>
                    <a:pt x="267093" y="95110"/>
                  </a:lnTo>
                  <a:lnTo>
                    <a:pt x="269506" y="98920"/>
                  </a:lnTo>
                  <a:lnTo>
                    <a:pt x="269506" y="75806"/>
                  </a:lnTo>
                  <a:lnTo>
                    <a:pt x="259016" y="79870"/>
                  </a:lnTo>
                  <a:lnTo>
                    <a:pt x="245846" y="93840"/>
                  </a:lnTo>
                  <a:lnTo>
                    <a:pt x="236283" y="112890"/>
                  </a:lnTo>
                  <a:lnTo>
                    <a:pt x="230733" y="138290"/>
                  </a:lnTo>
                  <a:lnTo>
                    <a:pt x="232600" y="142100"/>
                  </a:lnTo>
                  <a:lnTo>
                    <a:pt x="233946" y="148450"/>
                  </a:lnTo>
                  <a:lnTo>
                    <a:pt x="245694" y="166230"/>
                  </a:lnTo>
                  <a:lnTo>
                    <a:pt x="252691" y="173850"/>
                  </a:lnTo>
                  <a:lnTo>
                    <a:pt x="258737" y="180200"/>
                  </a:lnTo>
                  <a:lnTo>
                    <a:pt x="261747" y="184010"/>
                  </a:lnTo>
                  <a:lnTo>
                    <a:pt x="250888" y="173850"/>
                  </a:lnTo>
                  <a:lnTo>
                    <a:pt x="241630" y="162420"/>
                  </a:lnTo>
                  <a:lnTo>
                    <a:pt x="234683" y="150990"/>
                  </a:lnTo>
                  <a:lnTo>
                    <a:pt x="230733" y="139560"/>
                  </a:lnTo>
                  <a:lnTo>
                    <a:pt x="230466" y="142100"/>
                  </a:lnTo>
                  <a:lnTo>
                    <a:pt x="230466" y="143370"/>
                  </a:lnTo>
                  <a:lnTo>
                    <a:pt x="230200" y="144640"/>
                  </a:lnTo>
                  <a:lnTo>
                    <a:pt x="230200" y="145910"/>
                  </a:lnTo>
                  <a:lnTo>
                    <a:pt x="231800" y="149720"/>
                  </a:lnTo>
                  <a:lnTo>
                    <a:pt x="233400" y="154800"/>
                  </a:lnTo>
                  <a:lnTo>
                    <a:pt x="238480" y="163690"/>
                  </a:lnTo>
                  <a:lnTo>
                    <a:pt x="245033" y="172580"/>
                  </a:lnTo>
                  <a:lnTo>
                    <a:pt x="252730" y="180200"/>
                  </a:lnTo>
                  <a:lnTo>
                    <a:pt x="259321" y="187820"/>
                  </a:lnTo>
                  <a:lnTo>
                    <a:pt x="229933" y="149720"/>
                  </a:lnTo>
                  <a:lnTo>
                    <a:pt x="229666" y="150990"/>
                  </a:lnTo>
                  <a:lnTo>
                    <a:pt x="229666" y="153530"/>
                  </a:lnTo>
                  <a:lnTo>
                    <a:pt x="233400" y="162420"/>
                  </a:lnTo>
                  <a:lnTo>
                    <a:pt x="237947" y="170040"/>
                  </a:lnTo>
                  <a:lnTo>
                    <a:pt x="244678" y="178930"/>
                  </a:lnTo>
                  <a:lnTo>
                    <a:pt x="252793" y="187820"/>
                  </a:lnTo>
                  <a:lnTo>
                    <a:pt x="259918" y="195440"/>
                  </a:lnTo>
                  <a:lnTo>
                    <a:pt x="263613" y="200520"/>
                  </a:lnTo>
                  <a:lnTo>
                    <a:pt x="252666" y="190360"/>
                  </a:lnTo>
                  <a:lnTo>
                    <a:pt x="242798" y="180200"/>
                  </a:lnTo>
                  <a:lnTo>
                    <a:pt x="234784" y="168770"/>
                  </a:lnTo>
                  <a:lnTo>
                    <a:pt x="229400" y="157340"/>
                  </a:lnTo>
                  <a:lnTo>
                    <a:pt x="229133" y="158610"/>
                  </a:lnTo>
                  <a:lnTo>
                    <a:pt x="229133" y="161150"/>
                  </a:lnTo>
                  <a:lnTo>
                    <a:pt x="230466" y="164960"/>
                  </a:lnTo>
                  <a:lnTo>
                    <a:pt x="232600" y="170040"/>
                  </a:lnTo>
                  <a:lnTo>
                    <a:pt x="236613" y="176390"/>
                  </a:lnTo>
                  <a:lnTo>
                    <a:pt x="243852" y="186550"/>
                  </a:lnTo>
                  <a:lnTo>
                    <a:pt x="252590" y="195440"/>
                  </a:lnTo>
                  <a:lnTo>
                    <a:pt x="260223" y="204330"/>
                  </a:lnTo>
                  <a:lnTo>
                    <a:pt x="228587" y="164960"/>
                  </a:lnTo>
                  <a:lnTo>
                    <a:pt x="228587" y="168770"/>
                  </a:lnTo>
                  <a:lnTo>
                    <a:pt x="260629" y="211950"/>
                  </a:lnTo>
                  <a:lnTo>
                    <a:pt x="264693" y="218300"/>
                  </a:lnTo>
                  <a:lnTo>
                    <a:pt x="253974" y="206870"/>
                  </a:lnTo>
                  <a:lnTo>
                    <a:pt x="243674" y="195440"/>
                  </a:lnTo>
                  <a:lnTo>
                    <a:pt x="234721" y="184010"/>
                  </a:lnTo>
                  <a:lnTo>
                    <a:pt x="228053" y="172580"/>
                  </a:lnTo>
                  <a:lnTo>
                    <a:pt x="228053" y="175120"/>
                  </a:lnTo>
                  <a:lnTo>
                    <a:pt x="251294" y="209410"/>
                  </a:lnTo>
                  <a:lnTo>
                    <a:pt x="258559" y="217030"/>
                  </a:lnTo>
                  <a:lnTo>
                    <a:pt x="262280" y="222110"/>
                  </a:lnTo>
                  <a:lnTo>
                    <a:pt x="251548" y="211950"/>
                  </a:lnTo>
                  <a:lnTo>
                    <a:pt x="241998" y="201790"/>
                  </a:lnTo>
                  <a:lnTo>
                    <a:pt x="233895" y="190360"/>
                  </a:lnTo>
                  <a:lnTo>
                    <a:pt x="227520" y="180200"/>
                  </a:lnTo>
                  <a:lnTo>
                    <a:pt x="227520" y="182740"/>
                  </a:lnTo>
                  <a:lnTo>
                    <a:pt x="228854" y="185280"/>
                  </a:lnTo>
                  <a:lnTo>
                    <a:pt x="231267" y="190360"/>
                  </a:lnTo>
                  <a:lnTo>
                    <a:pt x="234480" y="196710"/>
                  </a:lnTo>
                  <a:lnTo>
                    <a:pt x="242201" y="206870"/>
                  </a:lnTo>
                  <a:lnTo>
                    <a:pt x="250723" y="215760"/>
                  </a:lnTo>
                  <a:lnTo>
                    <a:pt x="257949" y="223380"/>
                  </a:lnTo>
                  <a:lnTo>
                    <a:pt x="226987" y="186550"/>
                  </a:lnTo>
                  <a:lnTo>
                    <a:pt x="226720" y="187820"/>
                  </a:lnTo>
                  <a:lnTo>
                    <a:pt x="226720" y="189090"/>
                  </a:lnTo>
                  <a:lnTo>
                    <a:pt x="226453" y="190360"/>
                  </a:lnTo>
                  <a:lnTo>
                    <a:pt x="227787" y="194170"/>
                  </a:lnTo>
                  <a:lnTo>
                    <a:pt x="229666" y="197980"/>
                  </a:lnTo>
                  <a:lnTo>
                    <a:pt x="231800" y="200520"/>
                  </a:lnTo>
                  <a:lnTo>
                    <a:pt x="240525" y="211950"/>
                  </a:lnTo>
                  <a:lnTo>
                    <a:pt x="249618" y="220840"/>
                  </a:lnTo>
                  <a:lnTo>
                    <a:pt x="256959" y="229730"/>
                  </a:lnTo>
                  <a:lnTo>
                    <a:pt x="260413" y="234810"/>
                  </a:lnTo>
                  <a:lnTo>
                    <a:pt x="250482" y="225920"/>
                  </a:lnTo>
                  <a:lnTo>
                    <a:pt x="241261" y="215760"/>
                  </a:lnTo>
                  <a:lnTo>
                    <a:pt x="233006" y="205600"/>
                  </a:lnTo>
                  <a:lnTo>
                    <a:pt x="225920" y="195440"/>
                  </a:lnTo>
                  <a:lnTo>
                    <a:pt x="225653" y="196710"/>
                  </a:lnTo>
                  <a:lnTo>
                    <a:pt x="225653" y="199250"/>
                  </a:lnTo>
                  <a:lnTo>
                    <a:pt x="225120" y="200520"/>
                  </a:lnTo>
                  <a:lnTo>
                    <a:pt x="233349" y="210680"/>
                  </a:lnTo>
                  <a:lnTo>
                    <a:pt x="242163" y="220840"/>
                  </a:lnTo>
                  <a:lnTo>
                    <a:pt x="251294" y="231000"/>
                  </a:lnTo>
                  <a:lnTo>
                    <a:pt x="264693" y="247510"/>
                  </a:lnTo>
                  <a:lnTo>
                    <a:pt x="265760" y="247510"/>
                  </a:lnTo>
                  <a:lnTo>
                    <a:pt x="268693" y="251320"/>
                  </a:lnTo>
                  <a:lnTo>
                    <a:pt x="270306" y="252590"/>
                  </a:lnTo>
                  <a:lnTo>
                    <a:pt x="275120" y="255130"/>
                  </a:lnTo>
                  <a:lnTo>
                    <a:pt x="274040" y="250050"/>
                  </a:lnTo>
                  <a:lnTo>
                    <a:pt x="270040" y="243700"/>
                  </a:lnTo>
                  <a:lnTo>
                    <a:pt x="264960" y="239890"/>
                  </a:lnTo>
                  <a:lnTo>
                    <a:pt x="264426" y="237350"/>
                  </a:lnTo>
                  <a:lnTo>
                    <a:pt x="271106" y="243700"/>
                  </a:lnTo>
                  <a:lnTo>
                    <a:pt x="273507" y="246240"/>
                  </a:lnTo>
                  <a:lnTo>
                    <a:pt x="277520" y="252590"/>
                  </a:lnTo>
                  <a:lnTo>
                    <a:pt x="278587" y="253860"/>
                  </a:lnTo>
                  <a:lnTo>
                    <a:pt x="279933" y="255130"/>
                  </a:lnTo>
                  <a:lnTo>
                    <a:pt x="281000" y="255130"/>
                  </a:lnTo>
                  <a:lnTo>
                    <a:pt x="290360" y="256400"/>
                  </a:lnTo>
                  <a:lnTo>
                    <a:pt x="290893" y="256400"/>
                  </a:lnTo>
                  <a:lnTo>
                    <a:pt x="290626" y="255130"/>
                  </a:lnTo>
                  <a:lnTo>
                    <a:pt x="287477" y="251320"/>
                  </a:lnTo>
                  <a:lnTo>
                    <a:pt x="286423" y="250050"/>
                  </a:lnTo>
                  <a:lnTo>
                    <a:pt x="285889" y="247510"/>
                  </a:lnTo>
                  <a:lnTo>
                    <a:pt x="288442" y="250050"/>
                  </a:lnTo>
                  <a:lnTo>
                    <a:pt x="293560" y="253860"/>
                  </a:lnTo>
                  <a:lnTo>
                    <a:pt x="295440" y="256400"/>
                  </a:lnTo>
                  <a:lnTo>
                    <a:pt x="296240" y="257670"/>
                  </a:lnTo>
                  <a:lnTo>
                    <a:pt x="301053" y="258940"/>
                  </a:lnTo>
                  <a:lnTo>
                    <a:pt x="297294" y="252590"/>
                  </a:lnTo>
                  <a:lnTo>
                    <a:pt x="296468" y="250050"/>
                  </a:lnTo>
                  <a:lnTo>
                    <a:pt x="298602" y="252590"/>
                  </a:lnTo>
                  <a:lnTo>
                    <a:pt x="303720" y="258940"/>
                  </a:lnTo>
                  <a:lnTo>
                    <a:pt x="305333" y="260210"/>
                  </a:lnTo>
                  <a:lnTo>
                    <a:pt x="306666" y="260210"/>
                  </a:lnTo>
                  <a:lnTo>
                    <a:pt x="307733" y="258940"/>
                  </a:lnTo>
                  <a:lnTo>
                    <a:pt x="302171" y="251320"/>
                  </a:lnTo>
                  <a:lnTo>
                    <a:pt x="301307" y="250050"/>
                  </a:lnTo>
                  <a:lnTo>
                    <a:pt x="300456" y="248780"/>
                  </a:lnTo>
                  <a:lnTo>
                    <a:pt x="302247" y="250050"/>
                  </a:lnTo>
                  <a:lnTo>
                    <a:pt x="307200" y="255130"/>
                  </a:lnTo>
                  <a:lnTo>
                    <a:pt x="308533" y="256400"/>
                  </a:lnTo>
                  <a:lnTo>
                    <a:pt x="308533" y="257670"/>
                  </a:lnTo>
                  <a:lnTo>
                    <a:pt x="309867" y="260210"/>
                  </a:lnTo>
                  <a:lnTo>
                    <a:pt x="312547" y="261480"/>
                  </a:lnTo>
                  <a:lnTo>
                    <a:pt x="312280" y="257670"/>
                  </a:lnTo>
                  <a:lnTo>
                    <a:pt x="305714" y="248780"/>
                  </a:lnTo>
                  <a:lnTo>
                    <a:pt x="304774" y="247510"/>
                  </a:lnTo>
                  <a:lnTo>
                    <a:pt x="302323" y="244970"/>
                  </a:lnTo>
                  <a:lnTo>
                    <a:pt x="304990" y="247510"/>
                  </a:lnTo>
                  <a:lnTo>
                    <a:pt x="312813" y="256400"/>
                  </a:lnTo>
                  <a:lnTo>
                    <a:pt x="314680" y="256400"/>
                  </a:lnTo>
                  <a:lnTo>
                    <a:pt x="314147" y="255130"/>
                  </a:lnTo>
                  <a:lnTo>
                    <a:pt x="313080" y="253860"/>
                  </a:lnTo>
                  <a:lnTo>
                    <a:pt x="306514" y="244970"/>
                  </a:lnTo>
                  <a:lnTo>
                    <a:pt x="305816" y="243700"/>
                  </a:lnTo>
                  <a:lnTo>
                    <a:pt x="304431" y="241160"/>
                  </a:lnTo>
                  <a:lnTo>
                    <a:pt x="306806" y="243700"/>
                  </a:lnTo>
                  <a:lnTo>
                    <a:pt x="313613" y="251320"/>
                  </a:lnTo>
                  <a:lnTo>
                    <a:pt x="315226" y="252590"/>
                  </a:lnTo>
                  <a:lnTo>
                    <a:pt x="315493" y="252590"/>
                  </a:lnTo>
                  <a:lnTo>
                    <a:pt x="313880" y="248780"/>
                  </a:lnTo>
                  <a:lnTo>
                    <a:pt x="308317" y="241160"/>
                  </a:lnTo>
                  <a:lnTo>
                    <a:pt x="307390" y="239890"/>
                  </a:lnTo>
                  <a:lnTo>
                    <a:pt x="305828" y="237350"/>
                  </a:lnTo>
                  <a:lnTo>
                    <a:pt x="308432" y="239890"/>
                  </a:lnTo>
                  <a:lnTo>
                    <a:pt x="314413" y="246240"/>
                  </a:lnTo>
                  <a:lnTo>
                    <a:pt x="315226" y="247510"/>
                  </a:lnTo>
                  <a:lnTo>
                    <a:pt x="315226" y="246240"/>
                  </a:lnTo>
                  <a:lnTo>
                    <a:pt x="314413" y="244970"/>
                  </a:lnTo>
                  <a:lnTo>
                    <a:pt x="309943" y="237350"/>
                  </a:lnTo>
                  <a:lnTo>
                    <a:pt x="308444" y="234810"/>
                  </a:lnTo>
                  <a:lnTo>
                    <a:pt x="307822" y="233540"/>
                  </a:lnTo>
                  <a:lnTo>
                    <a:pt x="306565" y="231000"/>
                  </a:lnTo>
                  <a:lnTo>
                    <a:pt x="308737" y="233540"/>
                  </a:lnTo>
                  <a:lnTo>
                    <a:pt x="314947" y="242430"/>
                  </a:lnTo>
                  <a:lnTo>
                    <a:pt x="317093" y="242430"/>
                  </a:lnTo>
                  <a:lnTo>
                    <a:pt x="316826" y="241160"/>
                  </a:lnTo>
                  <a:lnTo>
                    <a:pt x="315226" y="238620"/>
                  </a:lnTo>
                  <a:lnTo>
                    <a:pt x="309765" y="231000"/>
                  </a:lnTo>
                  <a:lnTo>
                    <a:pt x="307035" y="227190"/>
                  </a:lnTo>
                  <a:lnTo>
                    <a:pt x="305028" y="223380"/>
                  </a:lnTo>
                  <a:lnTo>
                    <a:pt x="308190" y="225920"/>
                  </a:lnTo>
                  <a:lnTo>
                    <a:pt x="315493" y="234810"/>
                  </a:lnTo>
                  <a:lnTo>
                    <a:pt x="318160" y="236080"/>
                  </a:lnTo>
                  <a:lnTo>
                    <a:pt x="317360" y="233540"/>
                  </a:lnTo>
                  <a:lnTo>
                    <a:pt x="315760" y="231000"/>
                  </a:lnTo>
                  <a:lnTo>
                    <a:pt x="310349" y="223380"/>
                  </a:lnTo>
                  <a:lnTo>
                    <a:pt x="309448" y="222110"/>
                  </a:lnTo>
                  <a:lnTo>
                    <a:pt x="306971" y="218300"/>
                  </a:lnTo>
                  <a:lnTo>
                    <a:pt x="308356" y="218300"/>
                  </a:lnTo>
                  <a:lnTo>
                    <a:pt x="313613" y="223380"/>
                  </a:lnTo>
                  <a:lnTo>
                    <a:pt x="315226" y="224650"/>
                  </a:lnTo>
                  <a:lnTo>
                    <a:pt x="316026" y="222110"/>
                  </a:lnTo>
                  <a:lnTo>
                    <a:pt x="315226" y="222110"/>
                  </a:lnTo>
                  <a:lnTo>
                    <a:pt x="314680" y="219570"/>
                  </a:lnTo>
                  <a:lnTo>
                    <a:pt x="313372" y="218300"/>
                  </a:lnTo>
                  <a:lnTo>
                    <a:pt x="308102" y="213220"/>
                  </a:lnTo>
                  <a:lnTo>
                    <a:pt x="306793" y="211950"/>
                  </a:lnTo>
                  <a:lnTo>
                    <a:pt x="305511" y="209410"/>
                  </a:lnTo>
                  <a:lnTo>
                    <a:pt x="304228" y="206870"/>
                  </a:lnTo>
                  <a:lnTo>
                    <a:pt x="306832" y="208140"/>
                  </a:lnTo>
                  <a:lnTo>
                    <a:pt x="314413" y="213220"/>
                  </a:lnTo>
                  <a:lnTo>
                    <a:pt x="314947" y="213220"/>
                  </a:lnTo>
                  <a:lnTo>
                    <a:pt x="315493" y="211950"/>
                  </a:lnTo>
                  <a:lnTo>
                    <a:pt x="314947" y="211950"/>
                  </a:lnTo>
                  <a:lnTo>
                    <a:pt x="309854" y="206870"/>
                  </a:lnTo>
                  <a:lnTo>
                    <a:pt x="304761" y="201790"/>
                  </a:lnTo>
                  <a:lnTo>
                    <a:pt x="305295" y="200520"/>
                  </a:lnTo>
                  <a:lnTo>
                    <a:pt x="312013" y="205600"/>
                  </a:lnTo>
                  <a:lnTo>
                    <a:pt x="313880" y="205600"/>
                  </a:lnTo>
                  <a:lnTo>
                    <a:pt x="313347" y="204330"/>
                  </a:lnTo>
                  <a:lnTo>
                    <a:pt x="310946" y="201790"/>
                  </a:lnTo>
                  <a:lnTo>
                    <a:pt x="303872" y="194170"/>
                  </a:lnTo>
                  <a:lnTo>
                    <a:pt x="302463" y="191630"/>
                  </a:lnTo>
                  <a:lnTo>
                    <a:pt x="305155" y="194170"/>
                  </a:lnTo>
                  <a:lnTo>
                    <a:pt x="310413" y="197980"/>
                  </a:lnTo>
                  <a:lnTo>
                    <a:pt x="311213" y="197980"/>
                  </a:lnTo>
                  <a:lnTo>
                    <a:pt x="310946" y="196710"/>
                  </a:lnTo>
                  <a:lnTo>
                    <a:pt x="308533" y="192900"/>
                  </a:lnTo>
                  <a:lnTo>
                    <a:pt x="298640" y="184010"/>
                  </a:lnTo>
                  <a:lnTo>
                    <a:pt x="298107" y="182740"/>
                  </a:lnTo>
                  <a:lnTo>
                    <a:pt x="307200" y="187820"/>
                  </a:lnTo>
                  <a:lnTo>
                    <a:pt x="308533" y="187820"/>
                  </a:lnTo>
                  <a:lnTo>
                    <a:pt x="307733" y="186550"/>
                  </a:lnTo>
                  <a:lnTo>
                    <a:pt x="305866" y="185280"/>
                  </a:lnTo>
                  <a:lnTo>
                    <a:pt x="302869" y="182740"/>
                  </a:lnTo>
                  <a:lnTo>
                    <a:pt x="298373" y="178930"/>
                  </a:lnTo>
                  <a:lnTo>
                    <a:pt x="297307" y="177660"/>
                  </a:lnTo>
                  <a:lnTo>
                    <a:pt x="299440" y="177660"/>
                  </a:lnTo>
                  <a:lnTo>
                    <a:pt x="301053" y="178930"/>
                  </a:lnTo>
                  <a:lnTo>
                    <a:pt x="302653" y="178930"/>
                  </a:lnTo>
                  <a:lnTo>
                    <a:pt x="303720" y="180200"/>
                  </a:lnTo>
                  <a:lnTo>
                    <a:pt x="303187" y="177660"/>
                  </a:lnTo>
                  <a:lnTo>
                    <a:pt x="301853" y="175120"/>
                  </a:lnTo>
                  <a:lnTo>
                    <a:pt x="300786" y="175120"/>
                  </a:lnTo>
                  <a:lnTo>
                    <a:pt x="294360" y="170040"/>
                  </a:lnTo>
                  <a:lnTo>
                    <a:pt x="300240" y="170040"/>
                  </a:lnTo>
                  <a:lnTo>
                    <a:pt x="296608" y="167500"/>
                  </a:lnTo>
                  <a:lnTo>
                    <a:pt x="291160" y="163690"/>
                  </a:lnTo>
                  <a:lnTo>
                    <a:pt x="291693" y="163690"/>
                  </a:lnTo>
                  <a:lnTo>
                    <a:pt x="297307" y="164960"/>
                  </a:lnTo>
                  <a:lnTo>
                    <a:pt x="297573" y="163690"/>
                  </a:lnTo>
                  <a:lnTo>
                    <a:pt x="297307" y="163690"/>
                  </a:lnTo>
                  <a:lnTo>
                    <a:pt x="296240" y="162420"/>
                  </a:lnTo>
                  <a:lnTo>
                    <a:pt x="291693" y="158610"/>
                  </a:lnTo>
                  <a:lnTo>
                    <a:pt x="291160" y="156070"/>
                  </a:lnTo>
                  <a:lnTo>
                    <a:pt x="293560" y="157340"/>
                  </a:lnTo>
                  <a:lnTo>
                    <a:pt x="292760" y="156070"/>
                  </a:lnTo>
                  <a:lnTo>
                    <a:pt x="291960" y="154800"/>
                  </a:lnTo>
                  <a:lnTo>
                    <a:pt x="289280" y="152260"/>
                  </a:lnTo>
                  <a:lnTo>
                    <a:pt x="291693" y="150990"/>
                  </a:lnTo>
                  <a:lnTo>
                    <a:pt x="289547" y="147180"/>
                  </a:lnTo>
                  <a:lnTo>
                    <a:pt x="287147" y="143370"/>
                  </a:lnTo>
                  <a:lnTo>
                    <a:pt x="286346" y="142100"/>
                  </a:lnTo>
                  <a:lnTo>
                    <a:pt x="284200" y="138290"/>
                  </a:lnTo>
                  <a:lnTo>
                    <a:pt x="281800" y="138290"/>
                  </a:lnTo>
                  <a:lnTo>
                    <a:pt x="281470" y="135750"/>
                  </a:lnTo>
                  <a:lnTo>
                    <a:pt x="280441" y="128130"/>
                  </a:lnTo>
                  <a:lnTo>
                    <a:pt x="279933" y="124320"/>
                  </a:lnTo>
                  <a:lnTo>
                    <a:pt x="280466" y="124320"/>
                  </a:lnTo>
                  <a:lnTo>
                    <a:pt x="280758" y="120510"/>
                  </a:lnTo>
                  <a:lnTo>
                    <a:pt x="281330" y="112890"/>
                  </a:lnTo>
                  <a:lnTo>
                    <a:pt x="281800" y="106540"/>
                  </a:lnTo>
                  <a:lnTo>
                    <a:pt x="282333" y="106540"/>
                  </a:lnTo>
                  <a:lnTo>
                    <a:pt x="285280" y="107810"/>
                  </a:lnTo>
                  <a:lnTo>
                    <a:pt x="280733" y="121780"/>
                  </a:lnTo>
                  <a:lnTo>
                    <a:pt x="285013" y="128130"/>
                  </a:lnTo>
                  <a:lnTo>
                    <a:pt x="285546" y="128130"/>
                  </a:lnTo>
                  <a:lnTo>
                    <a:pt x="285280" y="112890"/>
                  </a:lnTo>
                  <a:lnTo>
                    <a:pt x="286080" y="112890"/>
                  </a:lnTo>
                  <a:lnTo>
                    <a:pt x="287413" y="128130"/>
                  </a:lnTo>
                  <a:lnTo>
                    <a:pt x="287947" y="129400"/>
                  </a:lnTo>
                  <a:lnTo>
                    <a:pt x="291960" y="131940"/>
                  </a:lnTo>
                  <a:lnTo>
                    <a:pt x="286880" y="116700"/>
                  </a:lnTo>
                  <a:lnTo>
                    <a:pt x="289547" y="112890"/>
                  </a:lnTo>
                  <a:lnTo>
                    <a:pt x="291960" y="128130"/>
                  </a:lnTo>
                  <a:lnTo>
                    <a:pt x="291960" y="129400"/>
                  </a:lnTo>
                  <a:lnTo>
                    <a:pt x="291693" y="130670"/>
                  </a:lnTo>
                  <a:lnTo>
                    <a:pt x="293827" y="130670"/>
                  </a:lnTo>
                  <a:lnTo>
                    <a:pt x="291960" y="124320"/>
                  </a:lnTo>
                  <a:lnTo>
                    <a:pt x="291960" y="112890"/>
                  </a:lnTo>
                  <a:lnTo>
                    <a:pt x="291960" y="111620"/>
                  </a:lnTo>
                  <a:lnTo>
                    <a:pt x="292760" y="116700"/>
                  </a:lnTo>
                  <a:lnTo>
                    <a:pt x="295973" y="131940"/>
                  </a:lnTo>
                  <a:lnTo>
                    <a:pt x="296506" y="133210"/>
                  </a:lnTo>
                  <a:lnTo>
                    <a:pt x="299440" y="134480"/>
                  </a:lnTo>
                  <a:lnTo>
                    <a:pt x="299173" y="133210"/>
                  </a:lnTo>
                  <a:lnTo>
                    <a:pt x="296773" y="120510"/>
                  </a:lnTo>
                  <a:lnTo>
                    <a:pt x="295973" y="116700"/>
                  </a:lnTo>
                  <a:lnTo>
                    <a:pt x="299974" y="128130"/>
                  </a:lnTo>
                  <a:lnTo>
                    <a:pt x="301053" y="133210"/>
                  </a:lnTo>
                  <a:lnTo>
                    <a:pt x="301320" y="135750"/>
                  </a:lnTo>
                  <a:lnTo>
                    <a:pt x="303453" y="135750"/>
                  </a:lnTo>
                  <a:lnTo>
                    <a:pt x="303453" y="134480"/>
                  </a:lnTo>
                  <a:lnTo>
                    <a:pt x="301586" y="124320"/>
                  </a:lnTo>
                  <a:lnTo>
                    <a:pt x="304787" y="126860"/>
                  </a:lnTo>
                  <a:lnTo>
                    <a:pt x="303453" y="130670"/>
                  </a:lnTo>
                  <a:lnTo>
                    <a:pt x="305333" y="134480"/>
                  </a:lnTo>
                  <a:lnTo>
                    <a:pt x="306666" y="137020"/>
                  </a:lnTo>
                  <a:lnTo>
                    <a:pt x="307467" y="130670"/>
                  </a:lnTo>
                  <a:lnTo>
                    <a:pt x="309333" y="135750"/>
                  </a:lnTo>
                  <a:lnTo>
                    <a:pt x="310946" y="139560"/>
                  </a:lnTo>
                  <a:lnTo>
                    <a:pt x="311746" y="139560"/>
                  </a:lnTo>
                  <a:lnTo>
                    <a:pt x="312013" y="137020"/>
                  </a:lnTo>
                  <a:lnTo>
                    <a:pt x="311480" y="130670"/>
                  </a:lnTo>
                  <a:lnTo>
                    <a:pt x="311746" y="130670"/>
                  </a:lnTo>
                  <a:lnTo>
                    <a:pt x="313347" y="137020"/>
                  </a:lnTo>
                  <a:lnTo>
                    <a:pt x="313347" y="139560"/>
                  </a:lnTo>
                  <a:lnTo>
                    <a:pt x="314147" y="139560"/>
                  </a:lnTo>
                  <a:lnTo>
                    <a:pt x="314947" y="138290"/>
                  </a:lnTo>
                  <a:lnTo>
                    <a:pt x="315493" y="133210"/>
                  </a:lnTo>
                  <a:lnTo>
                    <a:pt x="316560" y="134480"/>
                  </a:lnTo>
                  <a:lnTo>
                    <a:pt x="318693" y="139560"/>
                  </a:lnTo>
                  <a:lnTo>
                    <a:pt x="320027" y="139560"/>
                  </a:lnTo>
                  <a:lnTo>
                    <a:pt x="322973" y="135750"/>
                  </a:lnTo>
                  <a:lnTo>
                    <a:pt x="321906" y="138290"/>
                  </a:lnTo>
                  <a:lnTo>
                    <a:pt x="321640" y="139560"/>
                  </a:lnTo>
                  <a:lnTo>
                    <a:pt x="321906" y="140830"/>
                  </a:lnTo>
                  <a:lnTo>
                    <a:pt x="322173" y="140830"/>
                  </a:lnTo>
                  <a:lnTo>
                    <a:pt x="324840" y="138290"/>
                  </a:lnTo>
                  <a:lnTo>
                    <a:pt x="324573" y="140830"/>
                  </a:lnTo>
                  <a:lnTo>
                    <a:pt x="326453" y="140830"/>
                  </a:lnTo>
                  <a:lnTo>
                    <a:pt x="326453" y="139560"/>
                  </a:lnTo>
                  <a:lnTo>
                    <a:pt x="327787" y="139560"/>
                  </a:lnTo>
                  <a:lnTo>
                    <a:pt x="327520" y="142100"/>
                  </a:lnTo>
                  <a:lnTo>
                    <a:pt x="329387" y="142100"/>
                  </a:lnTo>
                  <a:lnTo>
                    <a:pt x="331266" y="140830"/>
                  </a:lnTo>
                  <a:lnTo>
                    <a:pt x="331000" y="142100"/>
                  </a:lnTo>
                  <a:lnTo>
                    <a:pt x="331533" y="143370"/>
                  </a:lnTo>
                  <a:lnTo>
                    <a:pt x="332600" y="144640"/>
                  </a:lnTo>
                  <a:lnTo>
                    <a:pt x="332867" y="143370"/>
                  </a:lnTo>
                  <a:lnTo>
                    <a:pt x="333756" y="140830"/>
                  </a:lnTo>
                  <a:lnTo>
                    <a:pt x="334200" y="139560"/>
                  </a:lnTo>
                  <a:lnTo>
                    <a:pt x="336346" y="138290"/>
                  </a:lnTo>
                  <a:lnTo>
                    <a:pt x="341160" y="138290"/>
                  </a:lnTo>
                  <a:lnTo>
                    <a:pt x="340893" y="139560"/>
                  </a:lnTo>
                  <a:lnTo>
                    <a:pt x="341960" y="139560"/>
                  </a:lnTo>
                  <a:lnTo>
                    <a:pt x="342226" y="142100"/>
                  </a:lnTo>
                  <a:lnTo>
                    <a:pt x="342760" y="144640"/>
                  </a:lnTo>
                  <a:lnTo>
                    <a:pt x="345694" y="144640"/>
                  </a:lnTo>
                  <a:lnTo>
                    <a:pt x="345427" y="148450"/>
                  </a:lnTo>
                  <a:lnTo>
                    <a:pt x="345160" y="149720"/>
                  </a:lnTo>
                  <a:lnTo>
                    <a:pt x="346773" y="152260"/>
                  </a:lnTo>
                  <a:lnTo>
                    <a:pt x="349440" y="153530"/>
                  </a:lnTo>
                  <a:lnTo>
                    <a:pt x="352386" y="156070"/>
                  </a:lnTo>
                  <a:lnTo>
                    <a:pt x="354253" y="154800"/>
                  </a:lnTo>
                  <a:lnTo>
                    <a:pt x="355053" y="152260"/>
                  </a:lnTo>
                  <a:lnTo>
                    <a:pt x="355854" y="148450"/>
                  </a:lnTo>
                  <a:lnTo>
                    <a:pt x="354787" y="145910"/>
                  </a:lnTo>
                  <a:lnTo>
                    <a:pt x="350774" y="145910"/>
                  </a:lnTo>
                  <a:lnTo>
                    <a:pt x="353453" y="152260"/>
                  </a:lnTo>
                  <a:lnTo>
                    <a:pt x="351040" y="152260"/>
                  </a:lnTo>
                  <a:lnTo>
                    <a:pt x="349707" y="149720"/>
                  </a:lnTo>
                  <a:lnTo>
                    <a:pt x="346595" y="138290"/>
                  </a:lnTo>
                  <a:lnTo>
                    <a:pt x="346240" y="137020"/>
                  </a:lnTo>
                  <a:lnTo>
                    <a:pt x="354520" y="142100"/>
                  </a:lnTo>
                  <a:lnTo>
                    <a:pt x="355053" y="140830"/>
                  </a:lnTo>
                  <a:lnTo>
                    <a:pt x="355854" y="137020"/>
                  </a:lnTo>
                  <a:close/>
                </a:path>
                <a:path w="381000" h="516889">
                  <a:moveTo>
                    <a:pt x="381000" y="322783"/>
                  </a:moveTo>
                  <a:lnTo>
                    <a:pt x="379755" y="319227"/>
                  </a:lnTo>
                  <a:lnTo>
                    <a:pt x="379882" y="317068"/>
                  </a:lnTo>
                  <a:lnTo>
                    <a:pt x="380199" y="314147"/>
                  </a:lnTo>
                  <a:lnTo>
                    <a:pt x="380466" y="311861"/>
                  </a:lnTo>
                  <a:lnTo>
                    <a:pt x="377786" y="307035"/>
                  </a:lnTo>
                  <a:lnTo>
                    <a:pt x="367626" y="300558"/>
                  </a:lnTo>
                  <a:lnTo>
                    <a:pt x="367893" y="304622"/>
                  </a:lnTo>
                  <a:lnTo>
                    <a:pt x="374053" y="314147"/>
                  </a:lnTo>
                  <a:lnTo>
                    <a:pt x="371640" y="312369"/>
                  </a:lnTo>
                  <a:lnTo>
                    <a:pt x="369773" y="310210"/>
                  </a:lnTo>
                  <a:lnTo>
                    <a:pt x="368909" y="308813"/>
                  </a:lnTo>
                  <a:lnTo>
                    <a:pt x="368439" y="308051"/>
                  </a:lnTo>
                  <a:lnTo>
                    <a:pt x="367360" y="305892"/>
                  </a:lnTo>
                  <a:lnTo>
                    <a:pt x="364959" y="304622"/>
                  </a:lnTo>
                  <a:lnTo>
                    <a:pt x="362280" y="304622"/>
                  </a:lnTo>
                  <a:lnTo>
                    <a:pt x="352907" y="305130"/>
                  </a:lnTo>
                  <a:lnTo>
                    <a:pt x="343662" y="306273"/>
                  </a:lnTo>
                  <a:lnTo>
                    <a:pt x="316560" y="310210"/>
                  </a:lnTo>
                  <a:lnTo>
                    <a:pt x="309613" y="308813"/>
                  </a:lnTo>
                  <a:lnTo>
                    <a:pt x="306400" y="306781"/>
                  </a:lnTo>
                  <a:lnTo>
                    <a:pt x="303199" y="303987"/>
                  </a:lnTo>
                  <a:lnTo>
                    <a:pt x="302133" y="302971"/>
                  </a:lnTo>
                  <a:lnTo>
                    <a:pt x="302412" y="302463"/>
                  </a:lnTo>
                  <a:lnTo>
                    <a:pt x="303733" y="300050"/>
                  </a:lnTo>
                  <a:lnTo>
                    <a:pt x="304800" y="297637"/>
                  </a:lnTo>
                  <a:lnTo>
                    <a:pt x="303733" y="295732"/>
                  </a:lnTo>
                  <a:lnTo>
                    <a:pt x="302133" y="294970"/>
                  </a:lnTo>
                  <a:lnTo>
                    <a:pt x="301434" y="293573"/>
                  </a:lnTo>
                  <a:lnTo>
                    <a:pt x="295719" y="282143"/>
                  </a:lnTo>
                  <a:lnTo>
                    <a:pt x="293573" y="277825"/>
                  </a:lnTo>
                  <a:lnTo>
                    <a:pt x="294640" y="279730"/>
                  </a:lnTo>
                  <a:lnTo>
                    <a:pt x="295973" y="280492"/>
                  </a:lnTo>
                  <a:lnTo>
                    <a:pt x="297053" y="282143"/>
                  </a:lnTo>
                  <a:lnTo>
                    <a:pt x="300520" y="287731"/>
                  </a:lnTo>
                  <a:lnTo>
                    <a:pt x="302933" y="292303"/>
                  </a:lnTo>
                  <a:lnTo>
                    <a:pt x="303733" y="292049"/>
                  </a:lnTo>
                  <a:lnTo>
                    <a:pt x="302399" y="288239"/>
                  </a:lnTo>
                  <a:lnTo>
                    <a:pt x="297853" y="279984"/>
                  </a:lnTo>
                  <a:lnTo>
                    <a:pt x="297053" y="277825"/>
                  </a:lnTo>
                  <a:lnTo>
                    <a:pt x="296951" y="277571"/>
                  </a:lnTo>
                  <a:lnTo>
                    <a:pt x="296062" y="275158"/>
                  </a:lnTo>
                  <a:lnTo>
                    <a:pt x="295592" y="273888"/>
                  </a:lnTo>
                  <a:lnTo>
                    <a:pt x="294601" y="271221"/>
                  </a:lnTo>
                  <a:lnTo>
                    <a:pt x="294373" y="270586"/>
                  </a:lnTo>
                  <a:lnTo>
                    <a:pt x="299173" y="278968"/>
                  </a:lnTo>
                  <a:lnTo>
                    <a:pt x="303364" y="285826"/>
                  </a:lnTo>
                  <a:lnTo>
                    <a:pt x="306590" y="290271"/>
                  </a:lnTo>
                  <a:lnTo>
                    <a:pt x="308546" y="291160"/>
                  </a:lnTo>
                  <a:lnTo>
                    <a:pt x="307746" y="286715"/>
                  </a:lnTo>
                  <a:lnTo>
                    <a:pt x="300659" y="274904"/>
                  </a:lnTo>
                  <a:lnTo>
                    <a:pt x="298107" y="270586"/>
                  </a:lnTo>
                  <a:lnTo>
                    <a:pt x="297053" y="268808"/>
                  </a:lnTo>
                  <a:lnTo>
                    <a:pt x="299186" y="270840"/>
                  </a:lnTo>
                  <a:lnTo>
                    <a:pt x="302590" y="275158"/>
                  </a:lnTo>
                  <a:lnTo>
                    <a:pt x="304266" y="277317"/>
                  </a:lnTo>
                  <a:lnTo>
                    <a:pt x="305333" y="276809"/>
                  </a:lnTo>
                  <a:lnTo>
                    <a:pt x="301472" y="268808"/>
                  </a:lnTo>
                  <a:lnTo>
                    <a:pt x="301167" y="268173"/>
                  </a:lnTo>
                  <a:lnTo>
                    <a:pt x="301053" y="267919"/>
                  </a:lnTo>
                  <a:lnTo>
                    <a:pt x="298475" y="264744"/>
                  </a:lnTo>
                  <a:lnTo>
                    <a:pt x="296519" y="262331"/>
                  </a:lnTo>
                  <a:lnTo>
                    <a:pt x="295033" y="261823"/>
                  </a:lnTo>
                  <a:lnTo>
                    <a:pt x="291706" y="260680"/>
                  </a:lnTo>
                  <a:lnTo>
                    <a:pt x="284213" y="258013"/>
                  </a:lnTo>
                  <a:lnTo>
                    <a:pt x="279666" y="256997"/>
                  </a:lnTo>
                  <a:lnTo>
                    <a:pt x="280733" y="261823"/>
                  </a:lnTo>
                  <a:lnTo>
                    <a:pt x="276999" y="257505"/>
                  </a:lnTo>
                  <a:lnTo>
                    <a:pt x="272986" y="256997"/>
                  </a:lnTo>
                  <a:lnTo>
                    <a:pt x="271653" y="257505"/>
                  </a:lnTo>
                  <a:lnTo>
                    <a:pt x="273519" y="259664"/>
                  </a:lnTo>
                  <a:lnTo>
                    <a:pt x="276199" y="264236"/>
                  </a:lnTo>
                  <a:lnTo>
                    <a:pt x="275386" y="264744"/>
                  </a:lnTo>
                  <a:lnTo>
                    <a:pt x="273862" y="262331"/>
                  </a:lnTo>
                  <a:lnTo>
                    <a:pt x="270840" y="257505"/>
                  </a:lnTo>
                  <a:lnTo>
                    <a:pt x="269506" y="256743"/>
                  </a:lnTo>
                  <a:lnTo>
                    <a:pt x="267639" y="255981"/>
                  </a:lnTo>
                  <a:lnTo>
                    <a:pt x="267500" y="256743"/>
                  </a:lnTo>
                  <a:lnTo>
                    <a:pt x="267500" y="257759"/>
                  </a:lnTo>
                  <a:lnTo>
                    <a:pt x="269773" y="262331"/>
                  </a:lnTo>
                  <a:lnTo>
                    <a:pt x="264693" y="256743"/>
                  </a:lnTo>
                  <a:lnTo>
                    <a:pt x="262293" y="255346"/>
                  </a:lnTo>
                  <a:lnTo>
                    <a:pt x="259613" y="254838"/>
                  </a:lnTo>
                  <a:lnTo>
                    <a:pt x="259613" y="255981"/>
                  </a:lnTo>
                  <a:lnTo>
                    <a:pt x="267106" y="268173"/>
                  </a:lnTo>
                  <a:lnTo>
                    <a:pt x="265760" y="266395"/>
                  </a:lnTo>
                  <a:lnTo>
                    <a:pt x="263626" y="264490"/>
                  </a:lnTo>
                  <a:lnTo>
                    <a:pt x="261759" y="261823"/>
                  </a:lnTo>
                  <a:lnTo>
                    <a:pt x="258813" y="257759"/>
                  </a:lnTo>
                  <a:lnTo>
                    <a:pt x="256413" y="254838"/>
                  </a:lnTo>
                  <a:lnTo>
                    <a:pt x="252933" y="254330"/>
                  </a:lnTo>
                  <a:lnTo>
                    <a:pt x="249453" y="254076"/>
                  </a:lnTo>
                  <a:lnTo>
                    <a:pt x="256413" y="259664"/>
                  </a:lnTo>
                  <a:lnTo>
                    <a:pt x="261226" y="271221"/>
                  </a:lnTo>
                  <a:lnTo>
                    <a:pt x="249720" y="254584"/>
                  </a:lnTo>
                  <a:lnTo>
                    <a:pt x="248653" y="253822"/>
                  </a:lnTo>
                  <a:lnTo>
                    <a:pt x="244106" y="252933"/>
                  </a:lnTo>
                  <a:lnTo>
                    <a:pt x="243840" y="254584"/>
                  </a:lnTo>
                  <a:lnTo>
                    <a:pt x="257213" y="273888"/>
                  </a:lnTo>
                  <a:lnTo>
                    <a:pt x="251066" y="266903"/>
                  </a:lnTo>
                  <a:lnTo>
                    <a:pt x="244906" y="261061"/>
                  </a:lnTo>
                  <a:lnTo>
                    <a:pt x="241439" y="254330"/>
                  </a:lnTo>
                  <a:lnTo>
                    <a:pt x="240639" y="253568"/>
                  </a:lnTo>
                  <a:lnTo>
                    <a:pt x="239026" y="253568"/>
                  </a:lnTo>
                  <a:lnTo>
                    <a:pt x="238493" y="253187"/>
                  </a:lnTo>
                  <a:lnTo>
                    <a:pt x="237959" y="253568"/>
                  </a:lnTo>
                  <a:lnTo>
                    <a:pt x="237426" y="254076"/>
                  </a:lnTo>
                  <a:lnTo>
                    <a:pt x="253733" y="275158"/>
                  </a:lnTo>
                  <a:lnTo>
                    <a:pt x="250520" y="272237"/>
                  </a:lnTo>
                  <a:lnTo>
                    <a:pt x="247319" y="269062"/>
                  </a:lnTo>
                  <a:lnTo>
                    <a:pt x="244906" y="266141"/>
                  </a:lnTo>
                  <a:lnTo>
                    <a:pt x="241439" y="261315"/>
                  </a:lnTo>
                  <a:lnTo>
                    <a:pt x="238226" y="258013"/>
                  </a:lnTo>
                  <a:lnTo>
                    <a:pt x="235546" y="253822"/>
                  </a:lnTo>
                  <a:lnTo>
                    <a:pt x="234480" y="252425"/>
                  </a:lnTo>
                  <a:lnTo>
                    <a:pt x="232346" y="252933"/>
                  </a:lnTo>
                  <a:lnTo>
                    <a:pt x="232232" y="253187"/>
                  </a:lnTo>
                  <a:lnTo>
                    <a:pt x="232181" y="253822"/>
                  </a:lnTo>
                  <a:lnTo>
                    <a:pt x="233527" y="256870"/>
                  </a:lnTo>
                  <a:lnTo>
                    <a:pt x="238455" y="263093"/>
                  </a:lnTo>
                  <a:lnTo>
                    <a:pt x="245046" y="270967"/>
                  </a:lnTo>
                  <a:lnTo>
                    <a:pt x="250253" y="277571"/>
                  </a:lnTo>
                  <a:lnTo>
                    <a:pt x="244360" y="271729"/>
                  </a:lnTo>
                  <a:lnTo>
                    <a:pt x="239052" y="265887"/>
                  </a:lnTo>
                  <a:lnTo>
                    <a:pt x="234200" y="259918"/>
                  </a:lnTo>
                  <a:lnTo>
                    <a:pt x="229666" y="253568"/>
                  </a:lnTo>
                  <a:lnTo>
                    <a:pt x="226999" y="252171"/>
                  </a:lnTo>
                  <a:lnTo>
                    <a:pt x="225120" y="252171"/>
                  </a:lnTo>
                  <a:lnTo>
                    <a:pt x="224320" y="253568"/>
                  </a:lnTo>
                  <a:lnTo>
                    <a:pt x="226669" y="257251"/>
                  </a:lnTo>
                  <a:lnTo>
                    <a:pt x="233146" y="264490"/>
                  </a:lnTo>
                  <a:lnTo>
                    <a:pt x="241020" y="273507"/>
                  </a:lnTo>
                  <a:lnTo>
                    <a:pt x="247586" y="282143"/>
                  </a:lnTo>
                  <a:lnTo>
                    <a:pt x="240715" y="274904"/>
                  </a:lnTo>
                  <a:lnTo>
                    <a:pt x="234315" y="267919"/>
                  </a:lnTo>
                  <a:lnTo>
                    <a:pt x="228041" y="260680"/>
                  </a:lnTo>
                  <a:lnTo>
                    <a:pt x="222453" y="253568"/>
                  </a:lnTo>
                  <a:lnTo>
                    <a:pt x="221386" y="252171"/>
                  </a:lnTo>
                  <a:lnTo>
                    <a:pt x="218173" y="252171"/>
                  </a:lnTo>
                  <a:lnTo>
                    <a:pt x="218173" y="253568"/>
                  </a:lnTo>
                  <a:lnTo>
                    <a:pt x="220700" y="257505"/>
                  </a:lnTo>
                  <a:lnTo>
                    <a:pt x="227164" y="264744"/>
                  </a:lnTo>
                  <a:lnTo>
                    <a:pt x="235877" y="274650"/>
                  </a:lnTo>
                  <a:lnTo>
                    <a:pt x="245173" y="286461"/>
                  </a:lnTo>
                  <a:lnTo>
                    <a:pt x="231546" y="271221"/>
                  </a:lnTo>
                  <a:lnTo>
                    <a:pt x="225552" y="264998"/>
                  </a:lnTo>
                  <a:lnTo>
                    <a:pt x="221119" y="261315"/>
                  </a:lnTo>
                  <a:lnTo>
                    <a:pt x="221310" y="262839"/>
                  </a:lnTo>
                  <a:lnTo>
                    <a:pt x="225120" y="268173"/>
                  </a:lnTo>
                  <a:lnTo>
                    <a:pt x="232651" y="277317"/>
                  </a:lnTo>
                  <a:lnTo>
                    <a:pt x="243573" y="289890"/>
                  </a:lnTo>
                  <a:lnTo>
                    <a:pt x="237299" y="283921"/>
                  </a:lnTo>
                  <a:lnTo>
                    <a:pt x="231305" y="277825"/>
                  </a:lnTo>
                  <a:lnTo>
                    <a:pt x="225564" y="271475"/>
                  </a:lnTo>
                  <a:lnTo>
                    <a:pt x="220052" y="264998"/>
                  </a:lnTo>
                  <a:lnTo>
                    <a:pt x="220484" y="268173"/>
                  </a:lnTo>
                  <a:lnTo>
                    <a:pt x="224561" y="274396"/>
                  </a:lnTo>
                  <a:lnTo>
                    <a:pt x="231584" y="283159"/>
                  </a:lnTo>
                  <a:lnTo>
                    <a:pt x="240906" y="293573"/>
                  </a:lnTo>
                  <a:lnTo>
                    <a:pt x="219506" y="271221"/>
                  </a:lnTo>
                  <a:lnTo>
                    <a:pt x="216573" y="269316"/>
                  </a:lnTo>
                  <a:lnTo>
                    <a:pt x="216039" y="269570"/>
                  </a:lnTo>
                  <a:lnTo>
                    <a:pt x="217639" y="272237"/>
                  </a:lnTo>
                  <a:lnTo>
                    <a:pt x="224307" y="282778"/>
                  </a:lnTo>
                  <a:lnTo>
                    <a:pt x="231470" y="293065"/>
                  </a:lnTo>
                  <a:lnTo>
                    <a:pt x="239141" y="303098"/>
                  </a:lnTo>
                  <a:lnTo>
                    <a:pt x="248653" y="314528"/>
                  </a:lnTo>
                  <a:lnTo>
                    <a:pt x="247586" y="309702"/>
                  </a:lnTo>
                  <a:lnTo>
                    <a:pt x="248653" y="311480"/>
                  </a:lnTo>
                  <a:lnTo>
                    <a:pt x="251066" y="316560"/>
                  </a:lnTo>
                  <a:lnTo>
                    <a:pt x="254800" y="321386"/>
                  </a:lnTo>
                  <a:lnTo>
                    <a:pt x="256413" y="323037"/>
                  </a:lnTo>
                  <a:lnTo>
                    <a:pt x="258013" y="321640"/>
                  </a:lnTo>
                  <a:lnTo>
                    <a:pt x="252933" y="317195"/>
                  </a:lnTo>
                  <a:lnTo>
                    <a:pt x="252133" y="311861"/>
                  </a:lnTo>
                  <a:lnTo>
                    <a:pt x="267373" y="329387"/>
                  </a:lnTo>
                  <a:lnTo>
                    <a:pt x="266649" y="326339"/>
                  </a:lnTo>
                  <a:lnTo>
                    <a:pt x="263118" y="320878"/>
                  </a:lnTo>
                  <a:lnTo>
                    <a:pt x="258191" y="314401"/>
                  </a:lnTo>
                  <a:lnTo>
                    <a:pt x="256146" y="311861"/>
                  </a:lnTo>
                  <a:lnTo>
                    <a:pt x="254406" y="309702"/>
                  </a:lnTo>
                  <a:lnTo>
                    <a:pt x="252666" y="307543"/>
                  </a:lnTo>
                  <a:lnTo>
                    <a:pt x="253733" y="306400"/>
                  </a:lnTo>
                  <a:lnTo>
                    <a:pt x="271119" y="329133"/>
                  </a:lnTo>
                  <a:lnTo>
                    <a:pt x="271919" y="328879"/>
                  </a:lnTo>
                  <a:lnTo>
                    <a:pt x="269036" y="323037"/>
                  </a:lnTo>
                  <a:lnTo>
                    <a:pt x="264896" y="316814"/>
                  </a:lnTo>
                  <a:lnTo>
                    <a:pt x="260172" y="310210"/>
                  </a:lnTo>
                  <a:lnTo>
                    <a:pt x="257530" y="306400"/>
                  </a:lnTo>
                  <a:lnTo>
                    <a:pt x="255866" y="303987"/>
                  </a:lnTo>
                  <a:lnTo>
                    <a:pt x="256413" y="302209"/>
                  </a:lnTo>
                  <a:lnTo>
                    <a:pt x="259778" y="306400"/>
                  </a:lnTo>
                  <a:lnTo>
                    <a:pt x="267373" y="317449"/>
                  </a:lnTo>
                  <a:lnTo>
                    <a:pt x="276999" y="331038"/>
                  </a:lnTo>
                  <a:lnTo>
                    <a:pt x="278333" y="331546"/>
                  </a:lnTo>
                  <a:lnTo>
                    <a:pt x="278498" y="328625"/>
                  </a:lnTo>
                  <a:lnTo>
                    <a:pt x="271500" y="318719"/>
                  </a:lnTo>
                  <a:lnTo>
                    <a:pt x="262115" y="305892"/>
                  </a:lnTo>
                  <a:lnTo>
                    <a:pt x="259829" y="302209"/>
                  </a:lnTo>
                  <a:lnTo>
                    <a:pt x="254457" y="293573"/>
                  </a:lnTo>
                  <a:lnTo>
                    <a:pt x="253199" y="291541"/>
                  </a:lnTo>
                  <a:lnTo>
                    <a:pt x="253466" y="290398"/>
                  </a:lnTo>
                  <a:lnTo>
                    <a:pt x="262064" y="303479"/>
                  </a:lnTo>
                  <a:lnTo>
                    <a:pt x="270408" y="315163"/>
                  </a:lnTo>
                  <a:lnTo>
                    <a:pt x="278688" y="324942"/>
                  </a:lnTo>
                  <a:lnTo>
                    <a:pt x="287159" y="332181"/>
                  </a:lnTo>
                  <a:lnTo>
                    <a:pt x="288493" y="332943"/>
                  </a:lnTo>
                  <a:lnTo>
                    <a:pt x="289560" y="331292"/>
                  </a:lnTo>
                  <a:lnTo>
                    <a:pt x="288226" y="329768"/>
                  </a:lnTo>
                  <a:lnTo>
                    <a:pt x="280149" y="320370"/>
                  </a:lnTo>
                  <a:lnTo>
                    <a:pt x="271602" y="310210"/>
                  </a:lnTo>
                  <a:lnTo>
                    <a:pt x="264414" y="301320"/>
                  </a:lnTo>
                  <a:lnTo>
                    <a:pt x="258013" y="292049"/>
                  </a:lnTo>
                  <a:lnTo>
                    <a:pt x="258546" y="290906"/>
                  </a:lnTo>
                  <a:lnTo>
                    <a:pt x="266280" y="301320"/>
                  </a:lnTo>
                  <a:lnTo>
                    <a:pt x="273977" y="311861"/>
                  </a:lnTo>
                  <a:lnTo>
                    <a:pt x="283578" y="322402"/>
                  </a:lnTo>
                  <a:lnTo>
                    <a:pt x="297053" y="332435"/>
                  </a:lnTo>
                  <a:lnTo>
                    <a:pt x="298386" y="333197"/>
                  </a:lnTo>
                  <a:lnTo>
                    <a:pt x="299186" y="334467"/>
                  </a:lnTo>
                  <a:lnTo>
                    <a:pt x="300520" y="333451"/>
                  </a:lnTo>
                  <a:lnTo>
                    <a:pt x="299389" y="329895"/>
                  </a:lnTo>
                  <a:lnTo>
                    <a:pt x="290855" y="323545"/>
                  </a:lnTo>
                  <a:lnTo>
                    <a:pt x="278079" y="312242"/>
                  </a:lnTo>
                  <a:lnTo>
                    <a:pt x="264160" y="293827"/>
                  </a:lnTo>
                  <a:lnTo>
                    <a:pt x="264426" y="291795"/>
                  </a:lnTo>
                  <a:lnTo>
                    <a:pt x="271119" y="300812"/>
                  </a:lnTo>
                  <a:lnTo>
                    <a:pt x="272186" y="303479"/>
                  </a:lnTo>
                  <a:lnTo>
                    <a:pt x="278828" y="310464"/>
                  </a:lnTo>
                  <a:lnTo>
                    <a:pt x="285394" y="317068"/>
                  </a:lnTo>
                  <a:lnTo>
                    <a:pt x="292773" y="323418"/>
                  </a:lnTo>
                  <a:lnTo>
                    <a:pt x="298932" y="327736"/>
                  </a:lnTo>
                  <a:lnTo>
                    <a:pt x="302399" y="328625"/>
                  </a:lnTo>
                  <a:lnTo>
                    <a:pt x="300113" y="324942"/>
                  </a:lnTo>
                  <a:lnTo>
                    <a:pt x="292138" y="317449"/>
                  </a:lnTo>
                  <a:lnTo>
                    <a:pt x="281597" y="306781"/>
                  </a:lnTo>
                  <a:lnTo>
                    <a:pt x="271653" y="294208"/>
                  </a:lnTo>
                  <a:lnTo>
                    <a:pt x="272186" y="293573"/>
                  </a:lnTo>
                  <a:lnTo>
                    <a:pt x="279730" y="303479"/>
                  </a:lnTo>
                  <a:lnTo>
                    <a:pt x="288886" y="313385"/>
                  </a:lnTo>
                  <a:lnTo>
                    <a:pt x="299847" y="322910"/>
                  </a:lnTo>
                  <a:lnTo>
                    <a:pt x="312826" y="331038"/>
                  </a:lnTo>
                  <a:lnTo>
                    <a:pt x="315010" y="332181"/>
                  </a:lnTo>
                  <a:lnTo>
                    <a:pt x="317639" y="332181"/>
                  </a:lnTo>
                  <a:lnTo>
                    <a:pt x="318033" y="330022"/>
                  </a:lnTo>
                  <a:lnTo>
                    <a:pt x="297357" y="314655"/>
                  </a:lnTo>
                  <a:lnTo>
                    <a:pt x="285280" y="303733"/>
                  </a:lnTo>
                  <a:lnTo>
                    <a:pt x="285546" y="302463"/>
                  </a:lnTo>
                  <a:lnTo>
                    <a:pt x="289560" y="305892"/>
                  </a:lnTo>
                  <a:lnTo>
                    <a:pt x="294640" y="310464"/>
                  </a:lnTo>
                  <a:lnTo>
                    <a:pt x="300253" y="315036"/>
                  </a:lnTo>
                  <a:lnTo>
                    <a:pt x="328599" y="331546"/>
                  </a:lnTo>
                  <a:lnTo>
                    <a:pt x="330466" y="330784"/>
                  </a:lnTo>
                  <a:lnTo>
                    <a:pt x="329514" y="327990"/>
                  </a:lnTo>
                  <a:lnTo>
                    <a:pt x="322313" y="323799"/>
                  </a:lnTo>
                  <a:lnTo>
                    <a:pt x="313093" y="318846"/>
                  </a:lnTo>
                  <a:lnTo>
                    <a:pt x="306133" y="313893"/>
                  </a:lnTo>
                  <a:lnTo>
                    <a:pt x="309613" y="315798"/>
                  </a:lnTo>
                  <a:lnTo>
                    <a:pt x="313093" y="317195"/>
                  </a:lnTo>
                  <a:lnTo>
                    <a:pt x="316026" y="318465"/>
                  </a:lnTo>
                  <a:lnTo>
                    <a:pt x="333413" y="327101"/>
                  </a:lnTo>
                  <a:lnTo>
                    <a:pt x="335013" y="325196"/>
                  </a:lnTo>
                  <a:lnTo>
                    <a:pt x="336080" y="323799"/>
                  </a:lnTo>
                  <a:lnTo>
                    <a:pt x="330733" y="320878"/>
                  </a:lnTo>
                  <a:lnTo>
                    <a:pt x="321373" y="317449"/>
                  </a:lnTo>
                  <a:lnTo>
                    <a:pt x="320306" y="316306"/>
                  </a:lnTo>
                  <a:lnTo>
                    <a:pt x="321106" y="316052"/>
                  </a:lnTo>
                  <a:lnTo>
                    <a:pt x="323786" y="316560"/>
                  </a:lnTo>
                  <a:lnTo>
                    <a:pt x="334479" y="320878"/>
                  </a:lnTo>
                  <a:lnTo>
                    <a:pt x="340626" y="323799"/>
                  </a:lnTo>
                  <a:lnTo>
                    <a:pt x="341960" y="323037"/>
                  </a:lnTo>
                  <a:lnTo>
                    <a:pt x="345440" y="322021"/>
                  </a:lnTo>
                  <a:lnTo>
                    <a:pt x="339826" y="319608"/>
                  </a:lnTo>
                  <a:lnTo>
                    <a:pt x="334213" y="316052"/>
                  </a:lnTo>
                  <a:lnTo>
                    <a:pt x="333413" y="315544"/>
                  </a:lnTo>
                  <a:lnTo>
                    <a:pt x="341426" y="318973"/>
                  </a:lnTo>
                  <a:lnTo>
                    <a:pt x="348386" y="322275"/>
                  </a:lnTo>
                  <a:lnTo>
                    <a:pt x="352120" y="321132"/>
                  </a:lnTo>
                  <a:lnTo>
                    <a:pt x="353466" y="320878"/>
                  </a:lnTo>
                  <a:lnTo>
                    <a:pt x="347586" y="317703"/>
                  </a:lnTo>
                  <a:lnTo>
                    <a:pt x="345173" y="315544"/>
                  </a:lnTo>
                  <a:lnTo>
                    <a:pt x="343344" y="313893"/>
                  </a:lnTo>
                  <a:lnTo>
                    <a:pt x="342493" y="313131"/>
                  </a:lnTo>
                  <a:lnTo>
                    <a:pt x="349084" y="316560"/>
                  </a:lnTo>
                  <a:lnTo>
                    <a:pt x="355333" y="318719"/>
                  </a:lnTo>
                  <a:lnTo>
                    <a:pt x="357162" y="317957"/>
                  </a:lnTo>
                  <a:lnTo>
                    <a:pt x="351421" y="313131"/>
                  </a:lnTo>
                  <a:lnTo>
                    <a:pt x="350520" y="312369"/>
                  </a:lnTo>
                  <a:lnTo>
                    <a:pt x="351586" y="311861"/>
                  </a:lnTo>
                  <a:lnTo>
                    <a:pt x="356209" y="314655"/>
                  </a:lnTo>
                  <a:lnTo>
                    <a:pt x="359676" y="315798"/>
                  </a:lnTo>
                  <a:lnTo>
                    <a:pt x="360235" y="314655"/>
                  </a:lnTo>
                  <a:lnTo>
                    <a:pt x="357327" y="311861"/>
                  </a:lnTo>
                  <a:lnTo>
                    <a:pt x="356133" y="310718"/>
                  </a:lnTo>
                  <a:lnTo>
                    <a:pt x="357466" y="310718"/>
                  </a:lnTo>
                  <a:lnTo>
                    <a:pt x="362813" y="315036"/>
                  </a:lnTo>
                  <a:lnTo>
                    <a:pt x="365760" y="318211"/>
                  </a:lnTo>
                  <a:lnTo>
                    <a:pt x="362318" y="310718"/>
                  </a:lnTo>
                  <a:lnTo>
                    <a:pt x="362089" y="310210"/>
                  </a:lnTo>
                  <a:lnTo>
                    <a:pt x="361746" y="309448"/>
                  </a:lnTo>
                  <a:lnTo>
                    <a:pt x="365556" y="314147"/>
                  </a:lnTo>
                  <a:lnTo>
                    <a:pt x="368198" y="316306"/>
                  </a:lnTo>
                  <a:lnTo>
                    <a:pt x="368401" y="315163"/>
                  </a:lnTo>
                  <a:lnTo>
                    <a:pt x="368338" y="314528"/>
                  </a:lnTo>
                  <a:lnTo>
                    <a:pt x="365569" y="309448"/>
                  </a:lnTo>
                  <a:lnTo>
                    <a:pt x="365226" y="308813"/>
                  </a:lnTo>
                  <a:lnTo>
                    <a:pt x="373519" y="315290"/>
                  </a:lnTo>
                  <a:lnTo>
                    <a:pt x="370573" y="316560"/>
                  </a:lnTo>
                  <a:lnTo>
                    <a:pt x="370840" y="317449"/>
                  </a:lnTo>
                  <a:lnTo>
                    <a:pt x="373519" y="318973"/>
                  </a:lnTo>
                  <a:lnTo>
                    <a:pt x="380466" y="323545"/>
                  </a:lnTo>
                  <a:lnTo>
                    <a:pt x="381000" y="322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088" y="3215369"/>
              <a:ext cx="223519" cy="16282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938558" y="1313472"/>
            <a:ext cx="636219" cy="2144271"/>
            <a:chOff x="4944441" y="1334552"/>
            <a:chExt cx="646430" cy="2178685"/>
          </a:xfrm>
        </p:grpSpPr>
        <p:sp>
          <p:nvSpPr>
            <p:cNvPr id="24" name="object 24"/>
            <p:cNvSpPr/>
            <p:nvPr/>
          </p:nvSpPr>
          <p:spPr>
            <a:xfrm>
              <a:off x="4951781" y="2097823"/>
              <a:ext cx="582295" cy="1415415"/>
            </a:xfrm>
            <a:custGeom>
              <a:avLst/>
              <a:gdLst/>
              <a:ahLst/>
              <a:cxnLst/>
              <a:rect l="l" t="t" r="r" b="b"/>
              <a:pathLst>
                <a:path w="582295" h="1415414">
                  <a:moveTo>
                    <a:pt x="99225" y="433070"/>
                  </a:moveTo>
                  <a:lnTo>
                    <a:pt x="45097" y="433070"/>
                  </a:lnTo>
                  <a:lnTo>
                    <a:pt x="45097" y="450850"/>
                  </a:lnTo>
                  <a:lnTo>
                    <a:pt x="99225" y="450850"/>
                  </a:lnTo>
                  <a:lnTo>
                    <a:pt x="99225" y="433070"/>
                  </a:lnTo>
                  <a:close/>
                </a:path>
                <a:path w="582295" h="1415414">
                  <a:moveTo>
                    <a:pt x="99225" y="396240"/>
                  </a:moveTo>
                  <a:lnTo>
                    <a:pt x="45097" y="396240"/>
                  </a:lnTo>
                  <a:lnTo>
                    <a:pt x="45097" y="415290"/>
                  </a:lnTo>
                  <a:lnTo>
                    <a:pt x="99225" y="415290"/>
                  </a:lnTo>
                  <a:lnTo>
                    <a:pt x="99225" y="396240"/>
                  </a:lnTo>
                  <a:close/>
                </a:path>
                <a:path w="582295" h="1415414">
                  <a:moveTo>
                    <a:pt x="99225" y="360680"/>
                  </a:moveTo>
                  <a:lnTo>
                    <a:pt x="45097" y="360680"/>
                  </a:lnTo>
                  <a:lnTo>
                    <a:pt x="45097" y="378460"/>
                  </a:lnTo>
                  <a:lnTo>
                    <a:pt x="99225" y="378460"/>
                  </a:lnTo>
                  <a:lnTo>
                    <a:pt x="99225" y="360680"/>
                  </a:lnTo>
                  <a:close/>
                </a:path>
                <a:path w="582295" h="1415414">
                  <a:moveTo>
                    <a:pt x="99225" y="288290"/>
                  </a:moveTo>
                  <a:lnTo>
                    <a:pt x="45097" y="288290"/>
                  </a:lnTo>
                  <a:lnTo>
                    <a:pt x="45097" y="306070"/>
                  </a:lnTo>
                  <a:lnTo>
                    <a:pt x="99225" y="306070"/>
                  </a:lnTo>
                  <a:lnTo>
                    <a:pt x="99225" y="288290"/>
                  </a:lnTo>
                  <a:close/>
                </a:path>
                <a:path w="582295" h="1415414">
                  <a:moveTo>
                    <a:pt x="171411" y="433070"/>
                  </a:moveTo>
                  <a:lnTo>
                    <a:pt x="117271" y="433070"/>
                  </a:lnTo>
                  <a:lnTo>
                    <a:pt x="117271" y="450850"/>
                  </a:lnTo>
                  <a:lnTo>
                    <a:pt x="171411" y="450850"/>
                  </a:lnTo>
                  <a:lnTo>
                    <a:pt x="171411" y="433070"/>
                  </a:lnTo>
                  <a:close/>
                </a:path>
                <a:path w="582295" h="1415414">
                  <a:moveTo>
                    <a:pt x="171411" y="396240"/>
                  </a:moveTo>
                  <a:lnTo>
                    <a:pt x="117271" y="396240"/>
                  </a:lnTo>
                  <a:lnTo>
                    <a:pt x="117271" y="415290"/>
                  </a:lnTo>
                  <a:lnTo>
                    <a:pt x="171411" y="415290"/>
                  </a:lnTo>
                  <a:lnTo>
                    <a:pt x="171411" y="396240"/>
                  </a:lnTo>
                  <a:close/>
                </a:path>
                <a:path w="582295" h="1415414">
                  <a:moveTo>
                    <a:pt x="171411" y="360680"/>
                  </a:moveTo>
                  <a:lnTo>
                    <a:pt x="117271" y="360680"/>
                  </a:lnTo>
                  <a:lnTo>
                    <a:pt x="117271" y="378460"/>
                  </a:lnTo>
                  <a:lnTo>
                    <a:pt x="171411" y="378460"/>
                  </a:lnTo>
                  <a:lnTo>
                    <a:pt x="171411" y="360680"/>
                  </a:lnTo>
                  <a:close/>
                </a:path>
                <a:path w="582295" h="1415414">
                  <a:moveTo>
                    <a:pt x="171411" y="325120"/>
                  </a:moveTo>
                  <a:lnTo>
                    <a:pt x="45097" y="325120"/>
                  </a:lnTo>
                  <a:lnTo>
                    <a:pt x="45097" y="342900"/>
                  </a:lnTo>
                  <a:lnTo>
                    <a:pt x="171411" y="342900"/>
                  </a:lnTo>
                  <a:lnTo>
                    <a:pt x="171411" y="325120"/>
                  </a:lnTo>
                  <a:close/>
                </a:path>
                <a:path w="582295" h="1415414">
                  <a:moveTo>
                    <a:pt x="171411" y="288290"/>
                  </a:moveTo>
                  <a:lnTo>
                    <a:pt x="117271" y="288290"/>
                  </a:lnTo>
                  <a:lnTo>
                    <a:pt x="117271" y="306070"/>
                  </a:lnTo>
                  <a:lnTo>
                    <a:pt x="171411" y="306070"/>
                  </a:lnTo>
                  <a:lnTo>
                    <a:pt x="171411" y="288290"/>
                  </a:lnTo>
                  <a:close/>
                </a:path>
                <a:path w="582295" h="1415414">
                  <a:moveTo>
                    <a:pt x="279679" y="396240"/>
                  </a:moveTo>
                  <a:lnTo>
                    <a:pt x="225539" y="396240"/>
                  </a:lnTo>
                  <a:lnTo>
                    <a:pt x="225539" y="415290"/>
                  </a:lnTo>
                  <a:lnTo>
                    <a:pt x="279679" y="415290"/>
                  </a:lnTo>
                  <a:lnTo>
                    <a:pt x="279679" y="396240"/>
                  </a:lnTo>
                  <a:close/>
                </a:path>
                <a:path w="582295" h="1415414">
                  <a:moveTo>
                    <a:pt x="279679" y="360680"/>
                  </a:moveTo>
                  <a:lnTo>
                    <a:pt x="225539" y="360680"/>
                  </a:lnTo>
                  <a:lnTo>
                    <a:pt x="225539" y="378460"/>
                  </a:lnTo>
                  <a:lnTo>
                    <a:pt x="279679" y="378460"/>
                  </a:lnTo>
                  <a:lnTo>
                    <a:pt x="279679" y="360680"/>
                  </a:lnTo>
                  <a:close/>
                </a:path>
                <a:path w="582295" h="1415414">
                  <a:moveTo>
                    <a:pt x="279679" y="325120"/>
                  </a:moveTo>
                  <a:lnTo>
                    <a:pt x="225539" y="325120"/>
                  </a:lnTo>
                  <a:lnTo>
                    <a:pt x="225539" y="342900"/>
                  </a:lnTo>
                  <a:lnTo>
                    <a:pt x="279679" y="342900"/>
                  </a:lnTo>
                  <a:lnTo>
                    <a:pt x="279679" y="325120"/>
                  </a:lnTo>
                  <a:close/>
                </a:path>
                <a:path w="582295" h="1415414">
                  <a:moveTo>
                    <a:pt x="279679" y="288290"/>
                  </a:moveTo>
                  <a:lnTo>
                    <a:pt x="225539" y="288290"/>
                  </a:lnTo>
                  <a:lnTo>
                    <a:pt x="225539" y="306070"/>
                  </a:lnTo>
                  <a:lnTo>
                    <a:pt x="279679" y="306070"/>
                  </a:lnTo>
                  <a:lnTo>
                    <a:pt x="279679" y="288290"/>
                  </a:lnTo>
                  <a:close/>
                </a:path>
                <a:path w="582295" h="1415414">
                  <a:moveTo>
                    <a:pt x="279679" y="215900"/>
                  </a:moveTo>
                  <a:lnTo>
                    <a:pt x="225539" y="215900"/>
                  </a:lnTo>
                  <a:lnTo>
                    <a:pt x="225539" y="234950"/>
                  </a:lnTo>
                  <a:lnTo>
                    <a:pt x="279679" y="234950"/>
                  </a:lnTo>
                  <a:lnTo>
                    <a:pt x="279679" y="215900"/>
                  </a:lnTo>
                  <a:close/>
                </a:path>
                <a:path w="582295" h="1415414">
                  <a:moveTo>
                    <a:pt x="279679" y="180340"/>
                  </a:moveTo>
                  <a:lnTo>
                    <a:pt x="225539" y="180340"/>
                  </a:lnTo>
                  <a:lnTo>
                    <a:pt x="225539" y="198120"/>
                  </a:lnTo>
                  <a:lnTo>
                    <a:pt x="279679" y="198120"/>
                  </a:lnTo>
                  <a:lnTo>
                    <a:pt x="279679" y="180340"/>
                  </a:lnTo>
                  <a:close/>
                </a:path>
                <a:path w="582295" h="1415414">
                  <a:moveTo>
                    <a:pt x="279679" y="143510"/>
                  </a:moveTo>
                  <a:lnTo>
                    <a:pt x="225539" y="143510"/>
                  </a:lnTo>
                  <a:lnTo>
                    <a:pt x="225539" y="162560"/>
                  </a:lnTo>
                  <a:lnTo>
                    <a:pt x="279679" y="162560"/>
                  </a:lnTo>
                  <a:lnTo>
                    <a:pt x="279679" y="143510"/>
                  </a:lnTo>
                  <a:close/>
                </a:path>
                <a:path w="582295" h="1415414">
                  <a:moveTo>
                    <a:pt x="279679" y="107950"/>
                  </a:moveTo>
                  <a:lnTo>
                    <a:pt x="225539" y="107950"/>
                  </a:lnTo>
                  <a:lnTo>
                    <a:pt x="225539" y="125730"/>
                  </a:lnTo>
                  <a:lnTo>
                    <a:pt x="279679" y="125730"/>
                  </a:lnTo>
                  <a:lnTo>
                    <a:pt x="279679" y="107950"/>
                  </a:lnTo>
                  <a:close/>
                </a:path>
                <a:path w="582295" h="1415414">
                  <a:moveTo>
                    <a:pt x="351853" y="433070"/>
                  </a:moveTo>
                  <a:lnTo>
                    <a:pt x="225539" y="433070"/>
                  </a:lnTo>
                  <a:lnTo>
                    <a:pt x="225539" y="450850"/>
                  </a:lnTo>
                  <a:lnTo>
                    <a:pt x="351853" y="450850"/>
                  </a:lnTo>
                  <a:lnTo>
                    <a:pt x="351853" y="433070"/>
                  </a:lnTo>
                  <a:close/>
                </a:path>
                <a:path w="582295" h="1415414">
                  <a:moveTo>
                    <a:pt x="351853" y="396240"/>
                  </a:moveTo>
                  <a:lnTo>
                    <a:pt x="297726" y="396240"/>
                  </a:lnTo>
                  <a:lnTo>
                    <a:pt x="297726" y="415290"/>
                  </a:lnTo>
                  <a:lnTo>
                    <a:pt x="351853" y="415290"/>
                  </a:lnTo>
                  <a:lnTo>
                    <a:pt x="351853" y="396240"/>
                  </a:lnTo>
                  <a:close/>
                </a:path>
                <a:path w="582295" h="1415414">
                  <a:moveTo>
                    <a:pt x="351853" y="360680"/>
                  </a:moveTo>
                  <a:lnTo>
                    <a:pt x="297726" y="360680"/>
                  </a:lnTo>
                  <a:lnTo>
                    <a:pt x="297726" y="378460"/>
                  </a:lnTo>
                  <a:lnTo>
                    <a:pt x="351853" y="378460"/>
                  </a:lnTo>
                  <a:lnTo>
                    <a:pt x="351853" y="360680"/>
                  </a:lnTo>
                  <a:close/>
                </a:path>
                <a:path w="582295" h="1415414">
                  <a:moveTo>
                    <a:pt x="351853" y="325120"/>
                  </a:moveTo>
                  <a:lnTo>
                    <a:pt x="297726" y="325120"/>
                  </a:lnTo>
                  <a:lnTo>
                    <a:pt x="297726" y="342900"/>
                  </a:lnTo>
                  <a:lnTo>
                    <a:pt x="351853" y="342900"/>
                  </a:lnTo>
                  <a:lnTo>
                    <a:pt x="351853" y="325120"/>
                  </a:lnTo>
                  <a:close/>
                </a:path>
                <a:path w="582295" h="1415414">
                  <a:moveTo>
                    <a:pt x="351853" y="288290"/>
                  </a:moveTo>
                  <a:lnTo>
                    <a:pt x="297726" y="288290"/>
                  </a:lnTo>
                  <a:lnTo>
                    <a:pt x="297726" y="306070"/>
                  </a:lnTo>
                  <a:lnTo>
                    <a:pt x="351853" y="306070"/>
                  </a:lnTo>
                  <a:lnTo>
                    <a:pt x="351853" y="288290"/>
                  </a:lnTo>
                  <a:close/>
                </a:path>
                <a:path w="582295" h="1415414">
                  <a:moveTo>
                    <a:pt x="351853" y="252730"/>
                  </a:moveTo>
                  <a:lnTo>
                    <a:pt x="225539" y="252730"/>
                  </a:lnTo>
                  <a:lnTo>
                    <a:pt x="225539" y="270510"/>
                  </a:lnTo>
                  <a:lnTo>
                    <a:pt x="351853" y="270510"/>
                  </a:lnTo>
                  <a:lnTo>
                    <a:pt x="351853" y="252730"/>
                  </a:lnTo>
                  <a:close/>
                </a:path>
                <a:path w="582295" h="1415414">
                  <a:moveTo>
                    <a:pt x="351853" y="215900"/>
                  </a:moveTo>
                  <a:lnTo>
                    <a:pt x="297726" y="215900"/>
                  </a:lnTo>
                  <a:lnTo>
                    <a:pt x="297726" y="234950"/>
                  </a:lnTo>
                  <a:lnTo>
                    <a:pt x="351853" y="234950"/>
                  </a:lnTo>
                  <a:lnTo>
                    <a:pt x="351853" y="215900"/>
                  </a:lnTo>
                  <a:close/>
                </a:path>
                <a:path w="582295" h="1415414">
                  <a:moveTo>
                    <a:pt x="351853" y="180340"/>
                  </a:moveTo>
                  <a:lnTo>
                    <a:pt x="297726" y="180340"/>
                  </a:lnTo>
                  <a:lnTo>
                    <a:pt x="297726" y="198120"/>
                  </a:lnTo>
                  <a:lnTo>
                    <a:pt x="351853" y="198120"/>
                  </a:lnTo>
                  <a:lnTo>
                    <a:pt x="351853" y="180340"/>
                  </a:lnTo>
                  <a:close/>
                </a:path>
                <a:path w="582295" h="1415414">
                  <a:moveTo>
                    <a:pt x="351853" y="143510"/>
                  </a:moveTo>
                  <a:lnTo>
                    <a:pt x="297726" y="143510"/>
                  </a:lnTo>
                  <a:lnTo>
                    <a:pt x="297726" y="162560"/>
                  </a:lnTo>
                  <a:lnTo>
                    <a:pt x="351853" y="162560"/>
                  </a:lnTo>
                  <a:lnTo>
                    <a:pt x="351853" y="143510"/>
                  </a:lnTo>
                  <a:close/>
                </a:path>
                <a:path w="582295" h="1415414">
                  <a:moveTo>
                    <a:pt x="351853" y="107950"/>
                  </a:moveTo>
                  <a:lnTo>
                    <a:pt x="297726" y="107950"/>
                  </a:lnTo>
                  <a:lnTo>
                    <a:pt x="297726" y="125730"/>
                  </a:lnTo>
                  <a:lnTo>
                    <a:pt x="351853" y="125730"/>
                  </a:lnTo>
                  <a:lnTo>
                    <a:pt x="351853" y="107950"/>
                  </a:lnTo>
                  <a:close/>
                </a:path>
                <a:path w="582295" h="1415414">
                  <a:moveTo>
                    <a:pt x="460108" y="325120"/>
                  </a:moveTo>
                  <a:lnTo>
                    <a:pt x="405980" y="325120"/>
                  </a:lnTo>
                  <a:lnTo>
                    <a:pt x="405980" y="342900"/>
                  </a:lnTo>
                  <a:lnTo>
                    <a:pt x="460108" y="342900"/>
                  </a:lnTo>
                  <a:lnTo>
                    <a:pt x="460108" y="325120"/>
                  </a:lnTo>
                  <a:close/>
                </a:path>
                <a:path w="582295" h="1415414">
                  <a:moveTo>
                    <a:pt x="460108" y="288290"/>
                  </a:moveTo>
                  <a:lnTo>
                    <a:pt x="405980" y="288290"/>
                  </a:lnTo>
                  <a:lnTo>
                    <a:pt x="405980" y="306070"/>
                  </a:lnTo>
                  <a:lnTo>
                    <a:pt x="460108" y="306070"/>
                  </a:lnTo>
                  <a:lnTo>
                    <a:pt x="460108" y="288290"/>
                  </a:lnTo>
                  <a:close/>
                </a:path>
                <a:path w="582295" h="1415414">
                  <a:moveTo>
                    <a:pt x="460108" y="252730"/>
                  </a:moveTo>
                  <a:lnTo>
                    <a:pt x="405980" y="252730"/>
                  </a:lnTo>
                  <a:lnTo>
                    <a:pt x="405980" y="270510"/>
                  </a:lnTo>
                  <a:lnTo>
                    <a:pt x="460108" y="270510"/>
                  </a:lnTo>
                  <a:lnTo>
                    <a:pt x="460108" y="252730"/>
                  </a:lnTo>
                  <a:close/>
                </a:path>
                <a:path w="582295" h="1415414">
                  <a:moveTo>
                    <a:pt x="460108" y="215900"/>
                  </a:moveTo>
                  <a:lnTo>
                    <a:pt x="405980" y="215900"/>
                  </a:lnTo>
                  <a:lnTo>
                    <a:pt x="405980" y="234950"/>
                  </a:lnTo>
                  <a:lnTo>
                    <a:pt x="460108" y="234950"/>
                  </a:lnTo>
                  <a:lnTo>
                    <a:pt x="460108" y="215900"/>
                  </a:lnTo>
                  <a:close/>
                </a:path>
                <a:path w="582295" h="1415414">
                  <a:moveTo>
                    <a:pt x="460121" y="433070"/>
                  </a:moveTo>
                  <a:lnTo>
                    <a:pt x="405993" y="433070"/>
                  </a:lnTo>
                  <a:lnTo>
                    <a:pt x="405993" y="450850"/>
                  </a:lnTo>
                  <a:lnTo>
                    <a:pt x="460121" y="450850"/>
                  </a:lnTo>
                  <a:lnTo>
                    <a:pt x="460121" y="433070"/>
                  </a:lnTo>
                  <a:close/>
                </a:path>
                <a:path w="582295" h="1415414">
                  <a:moveTo>
                    <a:pt x="460121" y="396240"/>
                  </a:moveTo>
                  <a:lnTo>
                    <a:pt x="405993" y="396240"/>
                  </a:lnTo>
                  <a:lnTo>
                    <a:pt x="405993" y="415290"/>
                  </a:lnTo>
                  <a:lnTo>
                    <a:pt x="460121" y="415290"/>
                  </a:lnTo>
                  <a:lnTo>
                    <a:pt x="460121" y="396240"/>
                  </a:lnTo>
                  <a:close/>
                </a:path>
                <a:path w="582295" h="1415414">
                  <a:moveTo>
                    <a:pt x="532295" y="360680"/>
                  </a:moveTo>
                  <a:lnTo>
                    <a:pt x="405980" y="360680"/>
                  </a:lnTo>
                  <a:lnTo>
                    <a:pt x="405980" y="378460"/>
                  </a:lnTo>
                  <a:lnTo>
                    <a:pt x="532295" y="378460"/>
                  </a:lnTo>
                  <a:lnTo>
                    <a:pt x="532295" y="360680"/>
                  </a:lnTo>
                  <a:close/>
                </a:path>
                <a:path w="582295" h="1415414">
                  <a:moveTo>
                    <a:pt x="532307" y="433070"/>
                  </a:moveTo>
                  <a:lnTo>
                    <a:pt x="478167" y="433070"/>
                  </a:lnTo>
                  <a:lnTo>
                    <a:pt x="478167" y="450850"/>
                  </a:lnTo>
                  <a:lnTo>
                    <a:pt x="532307" y="450850"/>
                  </a:lnTo>
                  <a:lnTo>
                    <a:pt x="532307" y="433070"/>
                  </a:lnTo>
                  <a:close/>
                </a:path>
                <a:path w="582295" h="1415414">
                  <a:moveTo>
                    <a:pt x="532307" y="396240"/>
                  </a:moveTo>
                  <a:lnTo>
                    <a:pt x="478167" y="396240"/>
                  </a:lnTo>
                  <a:lnTo>
                    <a:pt x="478167" y="415290"/>
                  </a:lnTo>
                  <a:lnTo>
                    <a:pt x="532307" y="415290"/>
                  </a:lnTo>
                  <a:lnTo>
                    <a:pt x="532307" y="396240"/>
                  </a:lnTo>
                  <a:close/>
                </a:path>
                <a:path w="582295" h="1415414">
                  <a:moveTo>
                    <a:pt x="532307" y="325120"/>
                  </a:moveTo>
                  <a:lnTo>
                    <a:pt x="478167" y="325120"/>
                  </a:lnTo>
                  <a:lnTo>
                    <a:pt x="478167" y="342900"/>
                  </a:lnTo>
                  <a:lnTo>
                    <a:pt x="532307" y="342900"/>
                  </a:lnTo>
                  <a:lnTo>
                    <a:pt x="532307" y="325120"/>
                  </a:lnTo>
                  <a:close/>
                </a:path>
                <a:path w="582295" h="1415414">
                  <a:moveTo>
                    <a:pt x="532307" y="288290"/>
                  </a:moveTo>
                  <a:lnTo>
                    <a:pt x="478167" y="288290"/>
                  </a:lnTo>
                  <a:lnTo>
                    <a:pt x="478167" y="306070"/>
                  </a:lnTo>
                  <a:lnTo>
                    <a:pt x="532307" y="306070"/>
                  </a:lnTo>
                  <a:lnTo>
                    <a:pt x="532307" y="288290"/>
                  </a:lnTo>
                  <a:close/>
                </a:path>
                <a:path w="582295" h="1415414">
                  <a:moveTo>
                    <a:pt x="532307" y="252730"/>
                  </a:moveTo>
                  <a:lnTo>
                    <a:pt x="478167" y="252730"/>
                  </a:lnTo>
                  <a:lnTo>
                    <a:pt x="478167" y="270510"/>
                  </a:lnTo>
                  <a:lnTo>
                    <a:pt x="532307" y="270510"/>
                  </a:lnTo>
                  <a:lnTo>
                    <a:pt x="532307" y="252730"/>
                  </a:lnTo>
                  <a:close/>
                </a:path>
                <a:path w="582295" h="1415414">
                  <a:moveTo>
                    <a:pt x="532307" y="215900"/>
                  </a:moveTo>
                  <a:lnTo>
                    <a:pt x="478167" y="215900"/>
                  </a:lnTo>
                  <a:lnTo>
                    <a:pt x="478167" y="234950"/>
                  </a:lnTo>
                  <a:lnTo>
                    <a:pt x="532307" y="234950"/>
                  </a:lnTo>
                  <a:lnTo>
                    <a:pt x="532307" y="215900"/>
                  </a:lnTo>
                  <a:close/>
                </a:path>
                <a:path w="582295" h="1415414">
                  <a:moveTo>
                    <a:pt x="568388" y="180340"/>
                  </a:moveTo>
                  <a:lnTo>
                    <a:pt x="550341" y="180340"/>
                  </a:lnTo>
                  <a:lnTo>
                    <a:pt x="550341" y="198120"/>
                  </a:lnTo>
                  <a:lnTo>
                    <a:pt x="550341" y="558800"/>
                  </a:lnTo>
                  <a:lnTo>
                    <a:pt x="532295" y="558800"/>
                  </a:lnTo>
                  <a:lnTo>
                    <a:pt x="532295" y="541020"/>
                  </a:lnTo>
                  <a:lnTo>
                    <a:pt x="532295" y="523240"/>
                  </a:lnTo>
                  <a:lnTo>
                    <a:pt x="532295" y="486410"/>
                  </a:lnTo>
                  <a:lnTo>
                    <a:pt x="532295" y="468630"/>
                  </a:lnTo>
                  <a:lnTo>
                    <a:pt x="514261" y="468630"/>
                  </a:lnTo>
                  <a:lnTo>
                    <a:pt x="514261" y="541020"/>
                  </a:lnTo>
                  <a:lnTo>
                    <a:pt x="514261" y="558800"/>
                  </a:lnTo>
                  <a:lnTo>
                    <a:pt x="387946" y="558800"/>
                  </a:lnTo>
                  <a:lnTo>
                    <a:pt x="387946" y="541020"/>
                  </a:lnTo>
                  <a:lnTo>
                    <a:pt x="514261" y="541020"/>
                  </a:lnTo>
                  <a:lnTo>
                    <a:pt x="514261" y="468630"/>
                  </a:lnTo>
                  <a:lnTo>
                    <a:pt x="514248" y="486410"/>
                  </a:lnTo>
                  <a:lnTo>
                    <a:pt x="514248" y="523240"/>
                  </a:lnTo>
                  <a:lnTo>
                    <a:pt x="387946" y="523240"/>
                  </a:lnTo>
                  <a:lnTo>
                    <a:pt x="387946" y="505460"/>
                  </a:lnTo>
                  <a:lnTo>
                    <a:pt x="369900" y="505460"/>
                  </a:lnTo>
                  <a:lnTo>
                    <a:pt x="369900" y="523240"/>
                  </a:lnTo>
                  <a:lnTo>
                    <a:pt x="369887" y="541020"/>
                  </a:lnTo>
                  <a:lnTo>
                    <a:pt x="369887" y="558800"/>
                  </a:lnTo>
                  <a:lnTo>
                    <a:pt x="207492" y="558800"/>
                  </a:lnTo>
                  <a:lnTo>
                    <a:pt x="207492" y="541020"/>
                  </a:lnTo>
                  <a:lnTo>
                    <a:pt x="369887" y="541020"/>
                  </a:lnTo>
                  <a:lnTo>
                    <a:pt x="369887" y="523240"/>
                  </a:lnTo>
                  <a:lnTo>
                    <a:pt x="207492" y="523240"/>
                  </a:lnTo>
                  <a:lnTo>
                    <a:pt x="207492" y="505460"/>
                  </a:lnTo>
                  <a:lnTo>
                    <a:pt x="189458" y="505460"/>
                  </a:lnTo>
                  <a:lnTo>
                    <a:pt x="189458" y="541020"/>
                  </a:lnTo>
                  <a:lnTo>
                    <a:pt x="189458" y="558800"/>
                  </a:lnTo>
                  <a:lnTo>
                    <a:pt x="63144" y="558800"/>
                  </a:lnTo>
                  <a:lnTo>
                    <a:pt x="63144" y="541020"/>
                  </a:lnTo>
                  <a:lnTo>
                    <a:pt x="189458" y="541020"/>
                  </a:lnTo>
                  <a:lnTo>
                    <a:pt x="189458" y="505460"/>
                  </a:lnTo>
                  <a:lnTo>
                    <a:pt x="189445" y="523240"/>
                  </a:lnTo>
                  <a:lnTo>
                    <a:pt x="63144" y="523240"/>
                  </a:lnTo>
                  <a:lnTo>
                    <a:pt x="63144" y="486410"/>
                  </a:lnTo>
                  <a:lnTo>
                    <a:pt x="514248" y="486410"/>
                  </a:lnTo>
                  <a:lnTo>
                    <a:pt x="514248" y="468630"/>
                  </a:lnTo>
                  <a:lnTo>
                    <a:pt x="45097" y="468630"/>
                  </a:lnTo>
                  <a:lnTo>
                    <a:pt x="45097" y="486410"/>
                  </a:lnTo>
                  <a:lnTo>
                    <a:pt x="45097" y="523240"/>
                  </a:lnTo>
                  <a:lnTo>
                    <a:pt x="45097" y="541020"/>
                  </a:lnTo>
                  <a:lnTo>
                    <a:pt x="45097" y="558800"/>
                  </a:lnTo>
                  <a:lnTo>
                    <a:pt x="27051" y="558800"/>
                  </a:lnTo>
                  <a:lnTo>
                    <a:pt x="27051" y="270510"/>
                  </a:lnTo>
                  <a:lnTo>
                    <a:pt x="189445" y="270510"/>
                  </a:lnTo>
                  <a:lnTo>
                    <a:pt x="189445" y="450850"/>
                  </a:lnTo>
                  <a:lnTo>
                    <a:pt x="207492" y="450850"/>
                  </a:lnTo>
                  <a:lnTo>
                    <a:pt x="207492" y="270510"/>
                  </a:lnTo>
                  <a:lnTo>
                    <a:pt x="207492" y="252730"/>
                  </a:lnTo>
                  <a:lnTo>
                    <a:pt x="207492" y="90170"/>
                  </a:lnTo>
                  <a:lnTo>
                    <a:pt x="369900" y="90170"/>
                  </a:lnTo>
                  <a:lnTo>
                    <a:pt x="369900" y="180340"/>
                  </a:lnTo>
                  <a:lnTo>
                    <a:pt x="369900" y="198120"/>
                  </a:lnTo>
                  <a:lnTo>
                    <a:pt x="369900" y="450850"/>
                  </a:lnTo>
                  <a:lnTo>
                    <a:pt x="387946" y="450850"/>
                  </a:lnTo>
                  <a:lnTo>
                    <a:pt x="387946" y="198120"/>
                  </a:lnTo>
                  <a:lnTo>
                    <a:pt x="550341" y="198120"/>
                  </a:lnTo>
                  <a:lnTo>
                    <a:pt x="550341" y="180340"/>
                  </a:lnTo>
                  <a:lnTo>
                    <a:pt x="532295" y="180340"/>
                  </a:lnTo>
                  <a:lnTo>
                    <a:pt x="532295" y="162560"/>
                  </a:lnTo>
                  <a:lnTo>
                    <a:pt x="532295" y="143510"/>
                  </a:lnTo>
                  <a:lnTo>
                    <a:pt x="514248" y="143510"/>
                  </a:lnTo>
                  <a:lnTo>
                    <a:pt x="514248" y="162560"/>
                  </a:lnTo>
                  <a:lnTo>
                    <a:pt x="514248" y="180340"/>
                  </a:lnTo>
                  <a:lnTo>
                    <a:pt x="424027" y="180340"/>
                  </a:lnTo>
                  <a:lnTo>
                    <a:pt x="424027" y="162560"/>
                  </a:lnTo>
                  <a:lnTo>
                    <a:pt x="514248" y="162560"/>
                  </a:lnTo>
                  <a:lnTo>
                    <a:pt x="514248" y="143510"/>
                  </a:lnTo>
                  <a:lnTo>
                    <a:pt x="405980" y="143510"/>
                  </a:lnTo>
                  <a:lnTo>
                    <a:pt x="405980" y="162560"/>
                  </a:lnTo>
                  <a:lnTo>
                    <a:pt x="405980" y="180340"/>
                  </a:lnTo>
                  <a:lnTo>
                    <a:pt x="387946" y="180340"/>
                  </a:lnTo>
                  <a:lnTo>
                    <a:pt x="387946" y="90170"/>
                  </a:lnTo>
                  <a:lnTo>
                    <a:pt x="387946" y="72390"/>
                  </a:lnTo>
                  <a:lnTo>
                    <a:pt x="351853" y="72390"/>
                  </a:lnTo>
                  <a:lnTo>
                    <a:pt x="351853" y="53340"/>
                  </a:lnTo>
                  <a:lnTo>
                    <a:pt x="351853" y="35560"/>
                  </a:lnTo>
                  <a:lnTo>
                    <a:pt x="333806" y="35560"/>
                  </a:lnTo>
                  <a:lnTo>
                    <a:pt x="333806" y="53340"/>
                  </a:lnTo>
                  <a:lnTo>
                    <a:pt x="333806" y="72390"/>
                  </a:lnTo>
                  <a:lnTo>
                    <a:pt x="243586" y="72390"/>
                  </a:lnTo>
                  <a:lnTo>
                    <a:pt x="243586" y="53340"/>
                  </a:lnTo>
                  <a:lnTo>
                    <a:pt x="333806" y="53340"/>
                  </a:lnTo>
                  <a:lnTo>
                    <a:pt x="333806" y="35560"/>
                  </a:lnTo>
                  <a:lnTo>
                    <a:pt x="297726" y="35560"/>
                  </a:lnTo>
                  <a:lnTo>
                    <a:pt x="297726" y="0"/>
                  </a:lnTo>
                  <a:lnTo>
                    <a:pt x="279679" y="0"/>
                  </a:lnTo>
                  <a:lnTo>
                    <a:pt x="279679" y="35560"/>
                  </a:lnTo>
                  <a:lnTo>
                    <a:pt x="225539" y="35560"/>
                  </a:lnTo>
                  <a:lnTo>
                    <a:pt x="225539" y="53340"/>
                  </a:lnTo>
                  <a:lnTo>
                    <a:pt x="225539" y="72390"/>
                  </a:lnTo>
                  <a:lnTo>
                    <a:pt x="189445" y="72390"/>
                  </a:lnTo>
                  <a:lnTo>
                    <a:pt x="189445" y="90170"/>
                  </a:lnTo>
                  <a:lnTo>
                    <a:pt x="189445" y="252730"/>
                  </a:lnTo>
                  <a:lnTo>
                    <a:pt x="171411" y="252730"/>
                  </a:lnTo>
                  <a:lnTo>
                    <a:pt x="171411" y="234950"/>
                  </a:lnTo>
                  <a:lnTo>
                    <a:pt x="171411" y="215900"/>
                  </a:lnTo>
                  <a:lnTo>
                    <a:pt x="153365" y="215900"/>
                  </a:lnTo>
                  <a:lnTo>
                    <a:pt x="153365" y="234950"/>
                  </a:lnTo>
                  <a:lnTo>
                    <a:pt x="153365" y="252730"/>
                  </a:lnTo>
                  <a:lnTo>
                    <a:pt x="63144" y="252730"/>
                  </a:lnTo>
                  <a:lnTo>
                    <a:pt x="63144" y="234950"/>
                  </a:lnTo>
                  <a:lnTo>
                    <a:pt x="153365" y="234950"/>
                  </a:lnTo>
                  <a:lnTo>
                    <a:pt x="153365" y="215900"/>
                  </a:lnTo>
                  <a:lnTo>
                    <a:pt x="45097" y="215900"/>
                  </a:lnTo>
                  <a:lnTo>
                    <a:pt x="45097" y="234950"/>
                  </a:lnTo>
                  <a:lnTo>
                    <a:pt x="45097" y="252730"/>
                  </a:lnTo>
                  <a:lnTo>
                    <a:pt x="9004" y="252730"/>
                  </a:lnTo>
                  <a:lnTo>
                    <a:pt x="9004" y="270510"/>
                  </a:lnTo>
                  <a:lnTo>
                    <a:pt x="9004" y="558800"/>
                  </a:lnTo>
                  <a:lnTo>
                    <a:pt x="9004" y="576580"/>
                  </a:lnTo>
                  <a:lnTo>
                    <a:pt x="568388" y="576580"/>
                  </a:lnTo>
                  <a:lnTo>
                    <a:pt x="568388" y="558800"/>
                  </a:lnTo>
                  <a:lnTo>
                    <a:pt x="568388" y="198120"/>
                  </a:lnTo>
                  <a:lnTo>
                    <a:pt x="568388" y="180340"/>
                  </a:lnTo>
                  <a:close/>
                </a:path>
                <a:path w="582295" h="1415414">
                  <a:moveTo>
                    <a:pt x="581799" y="1397520"/>
                  </a:moveTo>
                  <a:lnTo>
                    <a:pt x="0" y="1397520"/>
                  </a:lnTo>
                  <a:lnTo>
                    <a:pt x="0" y="1415300"/>
                  </a:lnTo>
                  <a:lnTo>
                    <a:pt x="581799" y="1415300"/>
                  </a:lnTo>
                  <a:lnTo>
                    <a:pt x="581799" y="1397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4440" y="1334553"/>
              <a:ext cx="646430" cy="2178685"/>
            </a:xfrm>
            <a:custGeom>
              <a:avLst/>
              <a:gdLst/>
              <a:ahLst/>
              <a:cxnLst/>
              <a:rect l="l" t="t" r="r" b="b"/>
              <a:pathLst>
                <a:path w="646429" h="2178685">
                  <a:moveTo>
                    <a:pt x="61887" y="1669605"/>
                  </a:moveTo>
                  <a:lnTo>
                    <a:pt x="43700" y="1669605"/>
                  </a:lnTo>
                  <a:lnTo>
                    <a:pt x="43700" y="1687779"/>
                  </a:lnTo>
                  <a:lnTo>
                    <a:pt x="61887" y="1687779"/>
                  </a:lnTo>
                  <a:lnTo>
                    <a:pt x="61887" y="1669605"/>
                  </a:lnTo>
                  <a:close/>
                </a:path>
                <a:path w="646429" h="2178685">
                  <a:moveTo>
                    <a:pt x="98247" y="1669605"/>
                  </a:moveTo>
                  <a:lnTo>
                    <a:pt x="80060" y="1669605"/>
                  </a:lnTo>
                  <a:lnTo>
                    <a:pt x="80060" y="1687779"/>
                  </a:lnTo>
                  <a:lnTo>
                    <a:pt x="98247" y="1687779"/>
                  </a:lnTo>
                  <a:lnTo>
                    <a:pt x="98247" y="1669605"/>
                  </a:lnTo>
                  <a:close/>
                </a:path>
                <a:path w="646429" h="2178685">
                  <a:moveTo>
                    <a:pt x="131267" y="201942"/>
                  </a:moveTo>
                  <a:lnTo>
                    <a:pt x="111074" y="201942"/>
                  </a:lnTo>
                  <a:lnTo>
                    <a:pt x="111074" y="222135"/>
                  </a:lnTo>
                  <a:lnTo>
                    <a:pt x="131267" y="222135"/>
                  </a:lnTo>
                  <a:lnTo>
                    <a:pt x="131267" y="201942"/>
                  </a:lnTo>
                  <a:close/>
                </a:path>
                <a:path w="646429" h="2178685">
                  <a:moveTo>
                    <a:pt x="134607" y="1669605"/>
                  </a:moveTo>
                  <a:lnTo>
                    <a:pt x="116420" y="1669605"/>
                  </a:lnTo>
                  <a:lnTo>
                    <a:pt x="116420" y="1687779"/>
                  </a:lnTo>
                  <a:lnTo>
                    <a:pt x="134607" y="1687779"/>
                  </a:lnTo>
                  <a:lnTo>
                    <a:pt x="134607" y="1669605"/>
                  </a:lnTo>
                  <a:close/>
                </a:path>
                <a:path w="646429" h="2178685">
                  <a:moveTo>
                    <a:pt x="161556" y="454380"/>
                  </a:moveTo>
                  <a:lnTo>
                    <a:pt x="159956" y="446532"/>
                  </a:lnTo>
                  <a:lnTo>
                    <a:pt x="155625" y="440105"/>
                  </a:lnTo>
                  <a:lnTo>
                    <a:pt x="149212" y="435775"/>
                  </a:lnTo>
                  <a:lnTo>
                    <a:pt x="141363" y="434174"/>
                  </a:lnTo>
                  <a:lnTo>
                    <a:pt x="133502" y="435775"/>
                  </a:lnTo>
                  <a:lnTo>
                    <a:pt x="127088" y="440105"/>
                  </a:lnTo>
                  <a:lnTo>
                    <a:pt x="122758" y="446532"/>
                  </a:lnTo>
                  <a:lnTo>
                    <a:pt x="121170" y="454380"/>
                  </a:lnTo>
                  <a:lnTo>
                    <a:pt x="122758" y="462229"/>
                  </a:lnTo>
                  <a:lnTo>
                    <a:pt x="127088" y="468655"/>
                  </a:lnTo>
                  <a:lnTo>
                    <a:pt x="133502" y="472986"/>
                  </a:lnTo>
                  <a:lnTo>
                    <a:pt x="141363" y="474573"/>
                  </a:lnTo>
                  <a:lnTo>
                    <a:pt x="149212" y="472986"/>
                  </a:lnTo>
                  <a:lnTo>
                    <a:pt x="155625" y="468655"/>
                  </a:lnTo>
                  <a:lnTo>
                    <a:pt x="159956" y="462229"/>
                  </a:lnTo>
                  <a:lnTo>
                    <a:pt x="161556" y="454380"/>
                  </a:lnTo>
                  <a:close/>
                </a:path>
                <a:path w="646429" h="2178685">
                  <a:moveTo>
                    <a:pt x="170967" y="1760499"/>
                  </a:moveTo>
                  <a:lnTo>
                    <a:pt x="61874" y="1760499"/>
                  </a:lnTo>
                  <a:lnTo>
                    <a:pt x="61874" y="1778685"/>
                  </a:lnTo>
                  <a:lnTo>
                    <a:pt x="170967" y="1778685"/>
                  </a:lnTo>
                  <a:lnTo>
                    <a:pt x="170967" y="1760499"/>
                  </a:lnTo>
                  <a:close/>
                </a:path>
                <a:path w="646429" h="2178685">
                  <a:moveTo>
                    <a:pt x="171653" y="201942"/>
                  </a:moveTo>
                  <a:lnTo>
                    <a:pt x="151460" y="201942"/>
                  </a:lnTo>
                  <a:lnTo>
                    <a:pt x="151460" y="222135"/>
                  </a:lnTo>
                  <a:lnTo>
                    <a:pt x="171653" y="222135"/>
                  </a:lnTo>
                  <a:lnTo>
                    <a:pt x="171653" y="201942"/>
                  </a:lnTo>
                  <a:close/>
                </a:path>
                <a:path w="646429" h="2178685">
                  <a:moveTo>
                    <a:pt x="207327" y="1979180"/>
                  </a:moveTo>
                  <a:lnTo>
                    <a:pt x="61874" y="1979180"/>
                  </a:lnTo>
                  <a:lnTo>
                    <a:pt x="61874" y="1996960"/>
                  </a:lnTo>
                  <a:lnTo>
                    <a:pt x="61874" y="2106180"/>
                  </a:lnTo>
                  <a:lnTo>
                    <a:pt x="61874" y="2123960"/>
                  </a:lnTo>
                  <a:lnTo>
                    <a:pt x="207327" y="2123960"/>
                  </a:lnTo>
                  <a:lnTo>
                    <a:pt x="207327" y="2106180"/>
                  </a:lnTo>
                  <a:lnTo>
                    <a:pt x="80060" y="2106180"/>
                  </a:lnTo>
                  <a:lnTo>
                    <a:pt x="80060" y="1996960"/>
                  </a:lnTo>
                  <a:lnTo>
                    <a:pt x="189153" y="1996960"/>
                  </a:lnTo>
                  <a:lnTo>
                    <a:pt x="189153" y="2105952"/>
                  </a:lnTo>
                  <a:lnTo>
                    <a:pt x="207327" y="2105952"/>
                  </a:lnTo>
                  <a:lnTo>
                    <a:pt x="207327" y="1996960"/>
                  </a:lnTo>
                  <a:lnTo>
                    <a:pt x="207327" y="1979180"/>
                  </a:lnTo>
                  <a:close/>
                </a:path>
                <a:path w="646429" h="2178685">
                  <a:moveTo>
                    <a:pt x="207327" y="1942312"/>
                  </a:moveTo>
                  <a:lnTo>
                    <a:pt x="61874" y="1942312"/>
                  </a:lnTo>
                  <a:lnTo>
                    <a:pt x="61874" y="1960499"/>
                  </a:lnTo>
                  <a:lnTo>
                    <a:pt x="207327" y="1960499"/>
                  </a:lnTo>
                  <a:lnTo>
                    <a:pt x="207327" y="1942312"/>
                  </a:lnTo>
                  <a:close/>
                </a:path>
                <a:path w="646429" h="2178685">
                  <a:moveTo>
                    <a:pt x="212039" y="201942"/>
                  </a:moveTo>
                  <a:lnTo>
                    <a:pt x="191846" y="201942"/>
                  </a:lnTo>
                  <a:lnTo>
                    <a:pt x="191846" y="222135"/>
                  </a:lnTo>
                  <a:lnTo>
                    <a:pt x="212039" y="222135"/>
                  </a:lnTo>
                  <a:lnTo>
                    <a:pt x="212039" y="201942"/>
                  </a:lnTo>
                  <a:close/>
                </a:path>
                <a:path w="646429" h="2178685">
                  <a:moveTo>
                    <a:pt x="270967" y="1851406"/>
                  </a:moveTo>
                  <a:lnTo>
                    <a:pt x="252768" y="1851406"/>
                  </a:lnTo>
                  <a:lnTo>
                    <a:pt x="252768" y="1869592"/>
                  </a:lnTo>
                  <a:lnTo>
                    <a:pt x="270967" y="1869592"/>
                  </a:lnTo>
                  <a:lnTo>
                    <a:pt x="270967" y="1851406"/>
                  </a:lnTo>
                  <a:close/>
                </a:path>
                <a:path w="646429" h="2178685">
                  <a:moveTo>
                    <a:pt x="307327" y="1851406"/>
                  </a:moveTo>
                  <a:lnTo>
                    <a:pt x="289128" y="1851406"/>
                  </a:lnTo>
                  <a:lnTo>
                    <a:pt x="289128" y="1869592"/>
                  </a:lnTo>
                  <a:lnTo>
                    <a:pt x="307327" y="1869592"/>
                  </a:lnTo>
                  <a:lnTo>
                    <a:pt x="307327" y="1851406"/>
                  </a:lnTo>
                  <a:close/>
                </a:path>
                <a:path w="646429" h="2178685">
                  <a:moveTo>
                    <a:pt x="343687" y="1851406"/>
                  </a:moveTo>
                  <a:lnTo>
                    <a:pt x="325488" y="1851406"/>
                  </a:lnTo>
                  <a:lnTo>
                    <a:pt x="325488" y="1869592"/>
                  </a:lnTo>
                  <a:lnTo>
                    <a:pt x="343687" y="1869592"/>
                  </a:lnTo>
                  <a:lnTo>
                    <a:pt x="343687" y="1851406"/>
                  </a:lnTo>
                  <a:close/>
                </a:path>
                <a:path w="646429" h="2178685">
                  <a:moveTo>
                    <a:pt x="370954" y="1760499"/>
                  </a:moveTo>
                  <a:lnTo>
                    <a:pt x="334594" y="1760499"/>
                  </a:lnTo>
                  <a:lnTo>
                    <a:pt x="334594" y="1778685"/>
                  </a:lnTo>
                  <a:lnTo>
                    <a:pt x="370954" y="1778685"/>
                  </a:lnTo>
                  <a:lnTo>
                    <a:pt x="370954" y="1760499"/>
                  </a:lnTo>
                  <a:close/>
                </a:path>
                <a:path w="646429" h="2178685">
                  <a:moveTo>
                    <a:pt x="370967" y="1979180"/>
                  </a:moveTo>
                  <a:lnTo>
                    <a:pt x="225513" y="1979180"/>
                  </a:lnTo>
                  <a:lnTo>
                    <a:pt x="225513" y="1996960"/>
                  </a:lnTo>
                  <a:lnTo>
                    <a:pt x="225513" y="2106180"/>
                  </a:lnTo>
                  <a:lnTo>
                    <a:pt x="225513" y="2123960"/>
                  </a:lnTo>
                  <a:lnTo>
                    <a:pt x="370967" y="2123960"/>
                  </a:lnTo>
                  <a:lnTo>
                    <a:pt x="370967" y="2106180"/>
                  </a:lnTo>
                  <a:lnTo>
                    <a:pt x="243687" y="2106180"/>
                  </a:lnTo>
                  <a:lnTo>
                    <a:pt x="243687" y="1996960"/>
                  </a:lnTo>
                  <a:lnTo>
                    <a:pt x="352780" y="1996960"/>
                  </a:lnTo>
                  <a:lnTo>
                    <a:pt x="352780" y="2105952"/>
                  </a:lnTo>
                  <a:lnTo>
                    <a:pt x="370967" y="2105952"/>
                  </a:lnTo>
                  <a:lnTo>
                    <a:pt x="370967" y="1996960"/>
                  </a:lnTo>
                  <a:lnTo>
                    <a:pt x="370967" y="1979180"/>
                  </a:lnTo>
                  <a:close/>
                </a:path>
                <a:path w="646429" h="2178685">
                  <a:moveTo>
                    <a:pt x="370967" y="1942312"/>
                  </a:moveTo>
                  <a:lnTo>
                    <a:pt x="225513" y="1942312"/>
                  </a:lnTo>
                  <a:lnTo>
                    <a:pt x="225513" y="1960499"/>
                  </a:lnTo>
                  <a:lnTo>
                    <a:pt x="370967" y="1960499"/>
                  </a:lnTo>
                  <a:lnTo>
                    <a:pt x="370967" y="1942312"/>
                  </a:lnTo>
                  <a:close/>
                </a:path>
                <a:path w="646429" h="2178685">
                  <a:moveTo>
                    <a:pt x="383705" y="313016"/>
                  </a:moveTo>
                  <a:lnTo>
                    <a:pt x="222148" y="313016"/>
                  </a:lnTo>
                  <a:lnTo>
                    <a:pt x="222148" y="333209"/>
                  </a:lnTo>
                  <a:lnTo>
                    <a:pt x="383705" y="333209"/>
                  </a:lnTo>
                  <a:lnTo>
                    <a:pt x="383705" y="313016"/>
                  </a:lnTo>
                  <a:close/>
                </a:path>
                <a:path w="646429" h="2178685">
                  <a:moveTo>
                    <a:pt x="383705" y="272630"/>
                  </a:moveTo>
                  <a:lnTo>
                    <a:pt x="80784" y="272630"/>
                  </a:lnTo>
                  <a:lnTo>
                    <a:pt x="80784" y="292823"/>
                  </a:lnTo>
                  <a:lnTo>
                    <a:pt x="383705" y="292823"/>
                  </a:lnTo>
                  <a:lnTo>
                    <a:pt x="383705" y="272630"/>
                  </a:lnTo>
                  <a:close/>
                </a:path>
                <a:path w="646429" h="2178685">
                  <a:moveTo>
                    <a:pt x="425500" y="1760499"/>
                  </a:moveTo>
                  <a:lnTo>
                    <a:pt x="389140" y="1760499"/>
                  </a:lnTo>
                  <a:lnTo>
                    <a:pt x="389140" y="1778685"/>
                  </a:lnTo>
                  <a:lnTo>
                    <a:pt x="425500" y="1778685"/>
                  </a:lnTo>
                  <a:lnTo>
                    <a:pt x="425500" y="1760499"/>
                  </a:lnTo>
                  <a:close/>
                </a:path>
                <a:path w="646429" h="2178685">
                  <a:moveTo>
                    <a:pt x="480047" y="1760499"/>
                  </a:moveTo>
                  <a:lnTo>
                    <a:pt x="443687" y="1760499"/>
                  </a:lnTo>
                  <a:lnTo>
                    <a:pt x="443687" y="1778685"/>
                  </a:lnTo>
                  <a:lnTo>
                    <a:pt x="480047" y="1778685"/>
                  </a:lnTo>
                  <a:lnTo>
                    <a:pt x="480047" y="1760499"/>
                  </a:lnTo>
                  <a:close/>
                </a:path>
                <a:path w="646429" h="2178685">
                  <a:moveTo>
                    <a:pt x="504863" y="313016"/>
                  </a:moveTo>
                  <a:lnTo>
                    <a:pt x="484670" y="313016"/>
                  </a:lnTo>
                  <a:lnTo>
                    <a:pt x="484670" y="333209"/>
                  </a:lnTo>
                  <a:lnTo>
                    <a:pt x="504863" y="333209"/>
                  </a:lnTo>
                  <a:lnTo>
                    <a:pt x="504863" y="313016"/>
                  </a:lnTo>
                  <a:close/>
                </a:path>
                <a:path w="646429" h="2178685">
                  <a:moveTo>
                    <a:pt x="534593" y="1979180"/>
                  </a:moveTo>
                  <a:lnTo>
                    <a:pt x="389140" y="1979180"/>
                  </a:lnTo>
                  <a:lnTo>
                    <a:pt x="389140" y="1996960"/>
                  </a:lnTo>
                  <a:lnTo>
                    <a:pt x="389140" y="2106180"/>
                  </a:lnTo>
                  <a:lnTo>
                    <a:pt x="389140" y="2123960"/>
                  </a:lnTo>
                  <a:lnTo>
                    <a:pt x="534593" y="2123960"/>
                  </a:lnTo>
                  <a:lnTo>
                    <a:pt x="534593" y="2106180"/>
                  </a:lnTo>
                  <a:lnTo>
                    <a:pt x="407314" y="2106180"/>
                  </a:lnTo>
                  <a:lnTo>
                    <a:pt x="407314" y="1996960"/>
                  </a:lnTo>
                  <a:lnTo>
                    <a:pt x="516407" y="1996960"/>
                  </a:lnTo>
                  <a:lnTo>
                    <a:pt x="516407" y="2105952"/>
                  </a:lnTo>
                  <a:lnTo>
                    <a:pt x="534593" y="2105952"/>
                  </a:lnTo>
                  <a:lnTo>
                    <a:pt x="534593" y="1996960"/>
                  </a:lnTo>
                  <a:lnTo>
                    <a:pt x="534593" y="1979180"/>
                  </a:lnTo>
                  <a:close/>
                </a:path>
                <a:path w="646429" h="2178685">
                  <a:moveTo>
                    <a:pt x="534593" y="1942312"/>
                  </a:moveTo>
                  <a:lnTo>
                    <a:pt x="389140" y="1942312"/>
                  </a:lnTo>
                  <a:lnTo>
                    <a:pt x="389140" y="1960499"/>
                  </a:lnTo>
                  <a:lnTo>
                    <a:pt x="534593" y="1960499"/>
                  </a:lnTo>
                  <a:lnTo>
                    <a:pt x="534593" y="1942312"/>
                  </a:lnTo>
                  <a:close/>
                </a:path>
                <a:path w="646429" h="2178685">
                  <a:moveTo>
                    <a:pt x="534593" y="1796300"/>
                  </a:moveTo>
                  <a:lnTo>
                    <a:pt x="516407" y="1796300"/>
                  </a:lnTo>
                  <a:lnTo>
                    <a:pt x="516407" y="1815350"/>
                  </a:lnTo>
                  <a:lnTo>
                    <a:pt x="516407" y="1905520"/>
                  </a:lnTo>
                  <a:lnTo>
                    <a:pt x="80060" y="1905520"/>
                  </a:lnTo>
                  <a:lnTo>
                    <a:pt x="80060" y="1815350"/>
                  </a:lnTo>
                  <a:lnTo>
                    <a:pt x="516407" y="1815350"/>
                  </a:lnTo>
                  <a:lnTo>
                    <a:pt x="516407" y="1796300"/>
                  </a:lnTo>
                  <a:lnTo>
                    <a:pt x="61874" y="1796300"/>
                  </a:lnTo>
                  <a:lnTo>
                    <a:pt x="61874" y="1815350"/>
                  </a:lnTo>
                  <a:lnTo>
                    <a:pt x="61874" y="1905520"/>
                  </a:lnTo>
                  <a:lnTo>
                    <a:pt x="61874" y="1924570"/>
                  </a:lnTo>
                  <a:lnTo>
                    <a:pt x="534593" y="1924570"/>
                  </a:lnTo>
                  <a:lnTo>
                    <a:pt x="534593" y="1905952"/>
                  </a:lnTo>
                  <a:lnTo>
                    <a:pt x="534593" y="1905520"/>
                  </a:lnTo>
                  <a:lnTo>
                    <a:pt x="534593" y="1815350"/>
                  </a:lnTo>
                  <a:lnTo>
                    <a:pt x="534593" y="1815045"/>
                  </a:lnTo>
                  <a:lnTo>
                    <a:pt x="534593" y="1796300"/>
                  </a:lnTo>
                  <a:close/>
                </a:path>
                <a:path w="646429" h="2178685">
                  <a:moveTo>
                    <a:pt x="534593" y="1760499"/>
                  </a:moveTo>
                  <a:lnTo>
                    <a:pt x="498233" y="1760499"/>
                  </a:lnTo>
                  <a:lnTo>
                    <a:pt x="498233" y="1778685"/>
                  </a:lnTo>
                  <a:lnTo>
                    <a:pt x="534593" y="1778685"/>
                  </a:lnTo>
                  <a:lnTo>
                    <a:pt x="534593" y="1760499"/>
                  </a:lnTo>
                  <a:close/>
                </a:path>
                <a:path w="646429" h="2178685">
                  <a:moveTo>
                    <a:pt x="545249" y="454380"/>
                  </a:moveTo>
                  <a:lnTo>
                    <a:pt x="543648" y="446532"/>
                  </a:lnTo>
                  <a:lnTo>
                    <a:pt x="539318" y="440105"/>
                  </a:lnTo>
                  <a:lnTo>
                    <a:pt x="532904" y="435775"/>
                  </a:lnTo>
                  <a:lnTo>
                    <a:pt x="525056" y="434174"/>
                  </a:lnTo>
                  <a:lnTo>
                    <a:pt x="517194" y="435775"/>
                  </a:lnTo>
                  <a:lnTo>
                    <a:pt x="510781" y="440105"/>
                  </a:lnTo>
                  <a:lnTo>
                    <a:pt x="506450" y="446532"/>
                  </a:lnTo>
                  <a:lnTo>
                    <a:pt x="504863" y="454380"/>
                  </a:lnTo>
                  <a:lnTo>
                    <a:pt x="506450" y="462229"/>
                  </a:lnTo>
                  <a:lnTo>
                    <a:pt x="510781" y="468655"/>
                  </a:lnTo>
                  <a:lnTo>
                    <a:pt x="517194" y="472986"/>
                  </a:lnTo>
                  <a:lnTo>
                    <a:pt x="525056" y="474573"/>
                  </a:lnTo>
                  <a:lnTo>
                    <a:pt x="532904" y="472986"/>
                  </a:lnTo>
                  <a:lnTo>
                    <a:pt x="539318" y="468655"/>
                  </a:lnTo>
                  <a:lnTo>
                    <a:pt x="543648" y="462229"/>
                  </a:lnTo>
                  <a:lnTo>
                    <a:pt x="545249" y="454380"/>
                  </a:lnTo>
                  <a:close/>
                </a:path>
                <a:path w="646429" h="2178685">
                  <a:moveTo>
                    <a:pt x="552780" y="1669605"/>
                  </a:moveTo>
                  <a:lnTo>
                    <a:pt x="189153" y="1669605"/>
                  </a:lnTo>
                  <a:lnTo>
                    <a:pt x="189153" y="1687779"/>
                  </a:lnTo>
                  <a:lnTo>
                    <a:pt x="552780" y="1687779"/>
                  </a:lnTo>
                  <a:lnTo>
                    <a:pt x="552780" y="1669605"/>
                  </a:lnTo>
                  <a:close/>
                </a:path>
                <a:path w="646429" h="2178685">
                  <a:moveTo>
                    <a:pt x="589140" y="1724139"/>
                  </a:moveTo>
                  <a:lnTo>
                    <a:pt x="570941" y="1724139"/>
                  </a:lnTo>
                  <a:lnTo>
                    <a:pt x="570941" y="2160498"/>
                  </a:lnTo>
                  <a:lnTo>
                    <a:pt x="589140" y="2160498"/>
                  </a:lnTo>
                  <a:lnTo>
                    <a:pt x="589140" y="1724139"/>
                  </a:lnTo>
                  <a:close/>
                </a:path>
                <a:path w="646429" h="2178685">
                  <a:moveTo>
                    <a:pt x="589140" y="1633740"/>
                  </a:moveTo>
                  <a:lnTo>
                    <a:pt x="7340" y="1633740"/>
                  </a:lnTo>
                  <a:lnTo>
                    <a:pt x="7340" y="1651520"/>
                  </a:lnTo>
                  <a:lnTo>
                    <a:pt x="7340" y="1706130"/>
                  </a:lnTo>
                  <a:lnTo>
                    <a:pt x="7340" y="1723910"/>
                  </a:lnTo>
                  <a:lnTo>
                    <a:pt x="7340" y="2160790"/>
                  </a:lnTo>
                  <a:lnTo>
                    <a:pt x="7340" y="2178570"/>
                  </a:lnTo>
                  <a:lnTo>
                    <a:pt x="589140" y="2178570"/>
                  </a:lnTo>
                  <a:lnTo>
                    <a:pt x="589140" y="2160790"/>
                  </a:lnTo>
                  <a:lnTo>
                    <a:pt x="25514" y="2160790"/>
                  </a:lnTo>
                  <a:lnTo>
                    <a:pt x="25514" y="1723910"/>
                  </a:lnTo>
                  <a:lnTo>
                    <a:pt x="589140" y="1723910"/>
                  </a:lnTo>
                  <a:lnTo>
                    <a:pt x="589140" y="1706130"/>
                  </a:lnTo>
                  <a:lnTo>
                    <a:pt x="25514" y="1706130"/>
                  </a:lnTo>
                  <a:lnTo>
                    <a:pt x="25514" y="1651520"/>
                  </a:lnTo>
                  <a:lnTo>
                    <a:pt x="152781" y="1651520"/>
                  </a:lnTo>
                  <a:lnTo>
                    <a:pt x="152781" y="1705965"/>
                  </a:lnTo>
                  <a:lnTo>
                    <a:pt x="170967" y="1705965"/>
                  </a:lnTo>
                  <a:lnTo>
                    <a:pt x="170967" y="1651520"/>
                  </a:lnTo>
                  <a:lnTo>
                    <a:pt x="570953" y="1651520"/>
                  </a:lnTo>
                  <a:lnTo>
                    <a:pt x="570953" y="1705965"/>
                  </a:lnTo>
                  <a:lnTo>
                    <a:pt x="589140" y="1705965"/>
                  </a:lnTo>
                  <a:lnTo>
                    <a:pt x="589140" y="1651520"/>
                  </a:lnTo>
                  <a:lnTo>
                    <a:pt x="589140" y="1633740"/>
                  </a:lnTo>
                  <a:close/>
                </a:path>
                <a:path w="646429" h="2178685">
                  <a:moveTo>
                    <a:pt x="646226" y="504863"/>
                  </a:moveTo>
                  <a:lnTo>
                    <a:pt x="574370" y="504863"/>
                  </a:lnTo>
                  <a:lnTo>
                    <a:pt x="583247" y="494347"/>
                  </a:lnTo>
                  <a:lnTo>
                    <a:pt x="589978" y="482231"/>
                  </a:lnTo>
                  <a:lnTo>
                    <a:pt x="594245" y="468807"/>
                  </a:lnTo>
                  <a:lnTo>
                    <a:pt x="595744" y="454380"/>
                  </a:lnTo>
                  <a:lnTo>
                    <a:pt x="590169" y="426897"/>
                  </a:lnTo>
                  <a:lnTo>
                    <a:pt x="575551" y="405244"/>
                  </a:lnTo>
                  <a:lnTo>
                    <a:pt x="575551" y="454380"/>
                  </a:lnTo>
                  <a:lnTo>
                    <a:pt x="571576" y="474014"/>
                  </a:lnTo>
                  <a:lnTo>
                    <a:pt x="560743" y="490067"/>
                  </a:lnTo>
                  <a:lnTo>
                    <a:pt x="544690" y="500888"/>
                  </a:lnTo>
                  <a:lnTo>
                    <a:pt x="525056" y="504863"/>
                  </a:lnTo>
                  <a:lnTo>
                    <a:pt x="505421" y="500888"/>
                  </a:lnTo>
                  <a:lnTo>
                    <a:pt x="489369" y="490067"/>
                  </a:lnTo>
                  <a:lnTo>
                    <a:pt x="478548" y="474014"/>
                  </a:lnTo>
                  <a:lnTo>
                    <a:pt x="474573" y="454380"/>
                  </a:lnTo>
                  <a:lnTo>
                    <a:pt x="478548" y="434746"/>
                  </a:lnTo>
                  <a:lnTo>
                    <a:pt x="489369" y="418693"/>
                  </a:lnTo>
                  <a:lnTo>
                    <a:pt x="505421" y="407860"/>
                  </a:lnTo>
                  <a:lnTo>
                    <a:pt x="525056" y="403885"/>
                  </a:lnTo>
                  <a:lnTo>
                    <a:pt x="544690" y="407860"/>
                  </a:lnTo>
                  <a:lnTo>
                    <a:pt x="560743" y="418693"/>
                  </a:lnTo>
                  <a:lnTo>
                    <a:pt x="571576" y="434746"/>
                  </a:lnTo>
                  <a:lnTo>
                    <a:pt x="575551" y="454380"/>
                  </a:lnTo>
                  <a:lnTo>
                    <a:pt x="575551" y="405244"/>
                  </a:lnTo>
                  <a:lnTo>
                    <a:pt x="575005" y="404431"/>
                  </a:lnTo>
                  <a:lnTo>
                    <a:pt x="574217" y="403885"/>
                  </a:lnTo>
                  <a:lnTo>
                    <a:pt x="552538" y="389267"/>
                  </a:lnTo>
                  <a:lnTo>
                    <a:pt x="525056" y="383692"/>
                  </a:lnTo>
                  <a:lnTo>
                    <a:pt x="497573" y="389267"/>
                  </a:lnTo>
                  <a:lnTo>
                    <a:pt x="475107" y="404431"/>
                  </a:lnTo>
                  <a:lnTo>
                    <a:pt x="459943" y="426897"/>
                  </a:lnTo>
                  <a:lnTo>
                    <a:pt x="454380" y="454380"/>
                  </a:lnTo>
                  <a:lnTo>
                    <a:pt x="455866" y="468807"/>
                  </a:lnTo>
                  <a:lnTo>
                    <a:pt x="460133" y="482231"/>
                  </a:lnTo>
                  <a:lnTo>
                    <a:pt x="466864" y="494347"/>
                  </a:lnTo>
                  <a:lnTo>
                    <a:pt x="475754" y="504863"/>
                  </a:lnTo>
                  <a:lnTo>
                    <a:pt x="190677" y="504863"/>
                  </a:lnTo>
                  <a:lnTo>
                    <a:pt x="199555" y="494347"/>
                  </a:lnTo>
                  <a:lnTo>
                    <a:pt x="206286" y="482231"/>
                  </a:lnTo>
                  <a:lnTo>
                    <a:pt x="210540" y="468807"/>
                  </a:lnTo>
                  <a:lnTo>
                    <a:pt x="212039" y="454380"/>
                  </a:lnTo>
                  <a:lnTo>
                    <a:pt x="206476" y="426897"/>
                  </a:lnTo>
                  <a:lnTo>
                    <a:pt x="191846" y="405231"/>
                  </a:lnTo>
                  <a:lnTo>
                    <a:pt x="191846" y="454380"/>
                  </a:lnTo>
                  <a:lnTo>
                    <a:pt x="187871" y="474014"/>
                  </a:lnTo>
                  <a:lnTo>
                    <a:pt x="177038" y="490067"/>
                  </a:lnTo>
                  <a:lnTo>
                    <a:pt x="160985" y="500888"/>
                  </a:lnTo>
                  <a:lnTo>
                    <a:pt x="141363" y="504863"/>
                  </a:lnTo>
                  <a:lnTo>
                    <a:pt x="121729" y="500888"/>
                  </a:lnTo>
                  <a:lnTo>
                    <a:pt x="105676" y="490067"/>
                  </a:lnTo>
                  <a:lnTo>
                    <a:pt x="94843" y="474014"/>
                  </a:lnTo>
                  <a:lnTo>
                    <a:pt x="90881" y="454380"/>
                  </a:lnTo>
                  <a:lnTo>
                    <a:pt x="94843" y="434746"/>
                  </a:lnTo>
                  <a:lnTo>
                    <a:pt x="105676" y="418693"/>
                  </a:lnTo>
                  <a:lnTo>
                    <a:pt x="121729" y="407860"/>
                  </a:lnTo>
                  <a:lnTo>
                    <a:pt x="141363" y="403885"/>
                  </a:lnTo>
                  <a:lnTo>
                    <a:pt x="160985" y="407860"/>
                  </a:lnTo>
                  <a:lnTo>
                    <a:pt x="177038" y="418693"/>
                  </a:lnTo>
                  <a:lnTo>
                    <a:pt x="187871" y="434746"/>
                  </a:lnTo>
                  <a:lnTo>
                    <a:pt x="191846" y="454380"/>
                  </a:lnTo>
                  <a:lnTo>
                    <a:pt x="191846" y="405231"/>
                  </a:lnTo>
                  <a:lnTo>
                    <a:pt x="191312" y="404431"/>
                  </a:lnTo>
                  <a:lnTo>
                    <a:pt x="190525" y="403885"/>
                  </a:lnTo>
                  <a:lnTo>
                    <a:pt x="168846" y="389267"/>
                  </a:lnTo>
                  <a:lnTo>
                    <a:pt x="141363" y="383692"/>
                  </a:lnTo>
                  <a:lnTo>
                    <a:pt x="113868" y="389267"/>
                  </a:lnTo>
                  <a:lnTo>
                    <a:pt x="91401" y="404431"/>
                  </a:lnTo>
                  <a:lnTo>
                    <a:pt x="76250" y="426897"/>
                  </a:lnTo>
                  <a:lnTo>
                    <a:pt x="70688" y="454380"/>
                  </a:lnTo>
                  <a:lnTo>
                    <a:pt x="72174" y="468807"/>
                  </a:lnTo>
                  <a:lnTo>
                    <a:pt x="76428" y="482231"/>
                  </a:lnTo>
                  <a:lnTo>
                    <a:pt x="83159" y="494347"/>
                  </a:lnTo>
                  <a:lnTo>
                    <a:pt x="92049" y="504863"/>
                  </a:lnTo>
                  <a:lnTo>
                    <a:pt x="0" y="504863"/>
                  </a:lnTo>
                  <a:lnTo>
                    <a:pt x="0" y="525056"/>
                  </a:lnTo>
                  <a:lnTo>
                    <a:pt x="646226" y="525056"/>
                  </a:lnTo>
                  <a:lnTo>
                    <a:pt x="646226" y="504863"/>
                  </a:lnTo>
                  <a:close/>
                </a:path>
                <a:path w="646429" h="2178685">
                  <a:moveTo>
                    <a:pt x="646226" y="279755"/>
                  </a:moveTo>
                  <a:lnTo>
                    <a:pt x="641642" y="272630"/>
                  </a:lnTo>
                  <a:lnTo>
                    <a:pt x="617639" y="235305"/>
                  </a:lnTo>
                  <a:lnTo>
                    <a:pt x="617639" y="272630"/>
                  </a:lnTo>
                  <a:lnTo>
                    <a:pt x="464477" y="272630"/>
                  </a:lnTo>
                  <a:lnTo>
                    <a:pt x="464477" y="191846"/>
                  </a:lnTo>
                  <a:lnTo>
                    <a:pt x="565454" y="191846"/>
                  </a:lnTo>
                  <a:lnTo>
                    <a:pt x="565454" y="191452"/>
                  </a:lnTo>
                  <a:lnTo>
                    <a:pt x="617639" y="272630"/>
                  </a:lnTo>
                  <a:lnTo>
                    <a:pt x="617639" y="235305"/>
                  </a:lnTo>
                  <a:lnTo>
                    <a:pt x="589445" y="191452"/>
                  </a:lnTo>
                  <a:lnTo>
                    <a:pt x="563740" y="151460"/>
                  </a:lnTo>
                  <a:lnTo>
                    <a:pt x="550760" y="131267"/>
                  </a:lnTo>
                  <a:lnTo>
                    <a:pt x="424091" y="131267"/>
                  </a:lnTo>
                  <a:lnTo>
                    <a:pt x="424091" y="20193"/>
                  </a:lnTo>
                  <a:lnTo>
                    <a:pt x="424091" y="0"/>
                  </a:lnTo>
                  <a:lnTo>
                    <a:pt x="0" y="0"/>
                  </a:lnTo>
                  <a:lnTo>
                    <a:pt x="0" y="413981"/>
                  </a:lnTo>
                  <a:lnTo>
                    <a:pt x="60591" y="413981"/>
                  </a:lnTo>
                  <a:lnTo>
                    <a:pt x="60591" y="393788"/>
                  </a:lnTo>
                  <a:lnTo>
                    <a:pt x="20205" y="393788"/>
                  </a:lnTo>
                  <a:lnTo>
                    <a:pt x="20205" y="353402"/>
                  </a:lnTo>
                  <a:lnTo>
                    <a:pt x="60591" y="353402"/>
                  </a:lnTo>
                  <a:lnTo>
                    <a:pt x="60591" y="333209"/>
                  </a:lnTo>
                  <a:lnTo>
                    <a:pt x="60591" y="292823"/>
                  </a:lnTo>
                  <a:lnTo>
                    <a:pt x="60591" y="272630"/>
                  </a:lnTo>
                  <a:lnTo>
                    <a:pt x="40398" y="272630"/>
                  </a:lnTo>
                  <a:lnTo>
                    <a:pt x="40398" y="292823"/>
                  </a:lnTo>
                  <a:lnTo>
                    <a:pt x="40398" y="333209"/>
                  </a:lnTo>
                  <a:lnTo>
                    <a:pt x="20205" y="333209"/>
                  </a:lnTo>
                  <a:lnTo>
                    <a:pt x="20205" y="292823"/>
                  </a:lnTo>
                  <a:lnTo>
                    <a:pt x="40398" y="292823"/>
                  </a:lnTo>
                  <a:lnTo>
                    <a:pt x="40398" y="272630"/>
                  </a:lnTo>
                  <a:lnTo>
                    <a:pt x="20205" y="272630"/>
                  </a:lnTo>
                  <a:lnTo>
                    <a:pt x="20205" y="181749"/>
                  </a:lnTo>
                  <a:lnTo>
                    <a:pt x="252437" y="181749"/>
                  </a:lnTo>
                  <a:lnTo>
                    <a:pt x="252437" y="215900"/>
                  </a:lnTo>
                  <a:lnTo>
                    <a:pt x="254635" y="219417"/>
                  </a:lnTo>
                  <a:lnTo>
                    <a:pt x="259499" y="221805"/>
                  </a:lnTo>
                  <a:lnTo>
                    <a:pt x="261023" y="222135"/>
                  </a:lnTo>
                  <a:lnTo>
                    <a:pt x="264731" y="222135"/>
                  </a:lnTo>
                  <a:lnTo>
                    <a:pt x="266928" y="221424"/>
                  </a:lnTo>
                  <a:lnTo>
                    <a:pt x="305536" y="191389"/>
                  </a:lnTo>
                  <a:lnTo>
                    <a:pt x="362064" y="147421"/>
                  </a:lnTo>
                  <a:lnTo>
                    <a:pt x="363499" y="144475"/>
                  </a:lnTo>
                  <a:lnTo>
                    <a:pt x="363499" y="138239"/>
                  </a:lnTo>
                  <a:lnTo>
                    <a:pt x="362064" y="135305"/>
                  </a:lnTo>
                  <a:lnTo>
                    <a:pt x="336956" y="115785"/>
                  </a:lnTo>
                  <a:lnTo>
                    <a:pt x="336956" y="141363"/>
                  </a:lnTo>
                  <a:lnTo>
                    <a:pt x="272630" y="191389"/>
                  </a:lnTo>
                  <a:lnTo>
                    <a:pt x="272630" y="181749"/>
                  </a:lnTo>
                  <a:lnTo>
                    <a:pt x="272630" y="166077"/>
                  </a:lnTo>
                  <a:lnTo>
                    <a:pt x="268109" y="161556"/>
                  </a:lnTo>
                  <a:lnTo>
                    <a:pt x="20205" y="161556"/>
                  </a:lnTo>
                  <a:lnTo>
                    <a:pt x="20205" y="121170"/>
                  </a:lnTo>
                  <a:lnTo>
                    <a:pt x="268109" y="121170"/>
                  </a:lnTo>
                  <a:lnTo>
                    <a:pt x="272630" y="116649"/>
                  </a:lnTo>
                  <a:lnTo>
                    <a:pt x="272630" y="100977"/>
                  </a:lnTo>
                  <a:lnTo>
                    <a:pt x="272630" y="91325"/>
                  </a:lnTo>
                  <a:lnTo>
                    <a:pt x="336956" y="141363"/>
                  </a:lnTo>
                  <a:lnTo>
                    <a:pt x="336956" y="115785"/>
                  </a:lnTo>
                  <a:lnTo>
                    <a:pt x="305523" y="91325"/>
                  </a:lnTo>
                  <a:lnTo>
                    <a:pt x="265684" y="60337"/>
                  </a:lnTo>
                  <a:lnTo>
                    <a:pt x="261556" y="59918"/>
                  </a:lnTo>
                  <a:lnTo>
                    <a:pt x="254635" y="63309"/>
                  </a:lnTo>
                  <a:lnTo>
                    <a:pt x="252437" y="66827"/>
                  </a:lnTo>
                  <a:lnTo>
                    <a:pt x="252437" y="100977"/>
                  </a:lnTo>
                  <a:lnTo>
                    <a:pt x="20205" y="100977"/>
                  </a:lnTo>
                  <a:lnTo>
                    <a:pt x="20205" y="20193"/>
                  </a:lnTo>
                  <a:lnTo>
                    <a:pt x="403898" y="20193"/>
                  </a:lnTo>
                  <a:lnTo>
                    <a:pt x="403898" y="393788"/>
                  </a:lnTo>
                  <a:lnTo>
                    <a:pt x="222148" y="393788"/>
                  </a:lnTo>
                  <a:lnTo>
                    <a:pt x="222148" y="413981"/>
                  </a:lnTo>
                  <a:lnTo>
                    <a:pt x="444284" y="413981"/>
                  </a:lnTo>
                  <a:lnTo>
                    <a:pt x="444284" y="393788"/>
                  </a:lnTo>
                  <a:lnTo>
                    <a:pt x="424091" y="393788"/>
                  </a:lnTo>
                  <a:lnTo>
                    <a:pt x="424091" y="151460"/>
                  </a:lnTo>
                  <a:lnTo>
                    <a:pt x="539737" y="151460"/>
                  </a:lnTo>
                  <a:lnTo>
                    <a:pt x="552729" y="171653"/>
                  </a:lnTo>
                  <a:lnTo>
                    <a:pt x="444284" y="171653"/>
                  </a:lnTo>
                  <a:lnTo>
                    <a:pt x="444284" y="373595"/>
                  </a:lnTo>
                  <a:lnTo>
                    <a:pt x="464477" y="373595"/>
                  </a:lnTo>
                  <a:lnTo>
                    <a:pt x="464477" y="292823"/>
                  </a:lnTo>
                  <a:lnTo>
                    <a:pt x="626033" y="292823"/>
                  </a:lnTo>
                  <a:lnTo>
                    <a:pt x="626033" y="313016"/>
                  </a:lnTo>
                  <a:lnTo>
                    <a:pt x="626033" y="333209"/>
                  </a:lnTo>
                  <a:lnTo>
                    <a:pt x="626033" y="353402"/>
                  </a:lnTo>
                  <a:lnTo>
                    <a:pt x="605840" y="353402"/>
                  </a:lnTo>
                  <a:lnTo>
                    <a:pt x="605840" y="333209"/>
                  </a:lnTo>
                  <a:lnTo>
                    <a:pt x="626033" y="333209"/>
                  </a:lnTo>
                  <a:lnTo>
                    <a:pt x="626033" y="313016"/>
                  </a:lnTo>
                  <a:lnTo>
                    <a:pt x="585647" y="313016"/>
                  </a:lnTo>
                  <a:lnTo>
                    <a:pt x="585647" y="373595"/>
                  </a:lnTo>
                  <a:lnTo>
                    <a:pt x="626033" y="373595"/>
                  </a:lnTo>
                  <a:lnTo>
                    <a:pt x="626033" y="393788"/>
                  </a:lnTo>
                  <a:lnTo>
                    <a:pt x="605840" y="393788"/>
                  </a:lnTo>
                  <a:lnTo>
                    <a:pt x="605840" y="413981"/>
                  </a:lnTo>
                  <a:lnTo>
                    <a:pt x="646226" y="413981"/>
                  </a:lnTo>
                  <a:lnTo>
                    <a:pt x="646226" y="353402"/>
                  </a:lnTo>
                  <a:lnTo>
                    <a:pt x="646226" y="333209"/>
                  </a:lnTo>
                  <a:lnTo>
                    <a:pt x="646226" y="292823"/>
                  </a:lnTo>
                  <a:lnTo>
                    <a:pt x="646226" y="279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11467" y="3886056"/>
            <a:ext cx="143118" cy="234757"/>
          </a:xfrm>
          <a:prstGeom prst="rect">
            <a:avLst/>
          </a:prstGeom>
        </p:spPr>
        <p:txBody>
          <a:bodyPr vert="horz" wrap="square" lIns="0" tIns="14999" rIns="0" bIns="0" rtlCol="0">
            <a:spAutoFit/>
          </a:bodyPr>
          <a:lstStyle/>
          <a:p>
            <a:pPr marL="12499">
              <a:spcBef>
                <a:spcPts val="118"/>
              </a:spcBef>
            </a:pPr>
            <a:r>
              <a:rPr sz="1427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endParaRPr sz="1427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72424" y="3684833"/>
            <a:ext cx="568722" cy="606221"/>
          </a:xfrm>
          <a:custGeom>
            <a:avLst/>
            <a:gdLst/>
            <a:ahLst/>
            <a:cxnLst/>
            <a:rect l="l" t="t" r="r" b="b"/>
            <a:pathLst>
              <a:path w="577850" h="615950">
                <a:moveTo>
                  <a:pt x="125107" y="87629"/>
                </a:moveTo>
                <a:lnTo>
                  <a:pt x="105854" y="87629"/>
                </a:lnTo>
                <a:lnTo>
                  <a:pt x="108784" y="104139"/>
                </a:lnTo>
                <a:lnTo>
                  <a:pt x="116876" y="118109"/>
                </a:lnTo>
                <a:lnTo>
                  <a:pt x="129080" y="128269"/>
                </a:lnTo>
                <a:lnTo>
                  <a:pt x="144348" y="134619"/>
                </a:lnTo>
                <a:lnTo>
                  <a:pt x="144348" y="139699"/>
                </a:lnTo>
                <a:lnTo>
                  <a:pt x="145732" y="142239"/>
                </a:lnTo>
                <a:lnTo>
                  <a:pt x="147650" y="146049"/>
                </a:lnTo>
                <a:lnTo>
                  <a:pt x="142291" y="148589"/>
                </a:lnTo>
                <a:lnTo>
                  <a:pt x="136451" y="152399"/>
                </a:lnTo>
                <a:lnTo>
                  <a:pt x="130169" y="156209"/>
                </a:lnTo>
                <a:lnTo>
                  <a:pt x="123482" y="160019"/>
                </a:lnTo>
                <a:lnTo>
                  <a:pt x="97260" y="173989"/>
                </a:lnTo>
                <a:lnTo>
                  <a:pt x="69612" y="194309"/>
                </a:lnTo>
                <a:lnTo>
                  <a:pt x="43300" y="223519"/>
                </a:lnTo>
                <a:lnTo>
                  <a:pt x="21086" y="264159"/>
                </a:lnTo>
                <a:lnTo>
                  <a:pt x="5731" y="320039"/>
                </a:lnTo>
                <a:lnTo>
                  <a:pt x="0" y="394969"/>
                </a:lnTo>
                <a:lnTo>
                  <a:pt x="0" y="548639"/>
                </a:lnTo>
                <a:lnTo>
                  <a:pt x="5301" y="575309"/>
                </a:lnTo>
                <a:lnTo>
                  <a:pt x="19750" y="596899"/>
                </a:lnTo>
                <a:lnTo>
                  <a:pt x="41164" y="610869"/>
                </a:lnTo>
                <a:lnTo>
                  <a:pt x="67360" y="615949"/>
                </a:lnTo>
                <a:lnTo>
                  <a:pt x="250215" y="615949"/>
                </a:lnTo>
                <a:lnTo>
                  <a:pt x="250215" y="596899"/>
                </a:lnTo>
                <a:lnTo>
                  <a:pt x="67360" y="596899"/>
                </a:lnTo>
                <a:lnTo>
                  <a:pt x="48649" y="593089"/>
                </a:lnTo>
                <a:lnTo>
                  <a:pt x="33351" y="582929"/>
                </a:lnTo>
                <a:lnTo>
                  <a:pt x="23028" y="567689"/>
                </a:lnTo>
                <a:lnTo>
                  <a:pt x="19240" y="548639"/>
                </a:lnTo>
                <a:lnTo>
                  <a:pt x="19240" y="394969"/>
                </a:lnTo>
                <a:lnTo>
                  <a:pt x="24313" y="326389"/>
                </a:lnTo>
                <a:lnTo>
                  <a:pt x="37991" y="274319"/>
                </a:lnTo>
                <a:lnTo>
                  <a:pt x="57964" y="236219"/>
                </a:lnTo>
                <a:lnTo>
                  <a:pt x="107554" y="190499"/>
                </a:lnTo>
                <a:lnTo>
                  <a:pt x="142270" y="171449"/>
                </a:lnTo>
                <a:lnTo>
                  <a:pt x="151214" y="166369"/>
                </a:lnTo>
                <a:lnTo>
                  <a:pt x="159369" y="160019"/>
                </a:lnTo>
                <a:lnTo>
                  <a:pt x="166725" y="154939"/>
                </a:lnTo>
                <a:lnTo>
                  <a:pt x="292113" y="154939"/>
                </a:lnTo>
                <a:lnTo>
                  <a:pt x="287678" y="152399"/>
                </a:lnTo>
                <a:lnTo>
                  <a:pt x="281510" y="148589"/>
                </a:lnTo>
                <a:lnTo>
                  <a:pt x="275869" y="144779"/>
                </a:lnTo>
                <a:lnTo>
                  <a:pt x="277723" y="142239"/>
                </a:lnTo>
                <a:lnTo>
                  <a:pt x="279082" y="139699"/>
                </a:lnTo>
                <a:lnTo>
                  <a:pt x="279082" y="135889"/>
                </a:lnTo>
                <a:lnTo>
                  <a:pt x="163601" y="135889"/>
                </a:lnTo>
                <a:lnTo>
                  <a:pt x="163601" y="115569"/>
                </a:lnTo>
                <a:lnTo>
                  <a:pt x="308025" y="115569"/>
                </a:lnTo>
                <a:lnTo>
                  <a:pt x="308761" y="114299"/>
                </a:lnTo>
                <a:lnTo>
                  <a:pt x="144729" y="114299"/>
                </a:lnTo>
                <a:lnTo>
                  <a:pt x="136878" y="110489"/>
                </a:lnTo>
                <a:lnTo>
                  <a:pt x="130665" y="104139"/>
                </a:lnTo>
                <a:lnTo>
                  <a:pt x="126578" y="96519"/>
                </a:lnTo>
                <a:lnTo>
                  <a:pt x="125107" y="87629"/>
                </a:lnTo>
                <a:close/>
              </a:path>
              <a:path w="577850" h="615950">
                <a:moveTo>
                  <a:pt x="577418" y="462279"/>
                </a:moveTo>
                <a:lnTo>
                  <a:pt x="558177" y="462279"/>
                </a:lnTo>
                <a:lnTo>
                  <a:pt x="558190" y="481329"/>
                </a:lnTo>
                <a:lnTo>
                  <a:pt x="288709" y="481329"/>
                </a:lnTo>
                <a:lnTo>
                  <a:pt x="281221" y="483869"/>
                </a:lnTo>
                <a:lnTo>
                  <a:pt x="275101" y="487679"/>
                </a:lnTo>
                <a:lnTo>
                  <a:pt x="270971" y="494029"/>
                </a:lnTo>
                <a:lnTo>
                  <a:pt x="269455" y="501649"/>
                </a:lnTo>
                <a:lnTo>
                  <a:pt x="269455" y="524509"/>
                </a:lnTo>
                <a:lnTo>
                  <a:pt x="270713" y="527049"/>
                </a:lnTo>
                <a:lnTo>
                  <a:pt x="272415" y="529589"/>
                </a:lnTo>
                <a:lnTo>
                  <a:pt x="270713" y="533399"/>
                </a:lnTo>
                <a:lnTo>
                  <a:pt x="269455" y="535939"/>
                </a:lnTo>
                <a:lnTo>
                  <a:pt x="269455" y="562609"/>
                </a:lnTo>
                <a:lnTo>
                  <a:pt x="270713" y="565149"/>
                </a:lnTo>
                <a:lnTo>
                  <a:pt x="272415" y="568959"/>
                </a:lnTo>
                <a:lnTo>
                  <a:pt x="270713" y="571499"/>
                </a:lnTo>
                <a:lnTo>
                  <a:pt x="269455" y="574039"/>
                </a:lnTo>
                <a:lnTo>
                  <a:pt x="269455" y="596899"/>
                </a:lnTo>
                <a:lnTo>
                  <a:pt x="270971" y="604519"/>
                </a:lnTo>
                <a:lnTo>
                  <a:pt x="275101" y="610869"/>
                </a:lnTo>
                <a:lnTo>
                  <a:pt x="281221" y="614679"/>
                </a:lnTo>
                <a:lnTo>
                  <a:pt x="288709" y="615949"/>
                </a:lnTo>
                <a:lnTo>
                  <a:pt x="372452" y="615949"/>
                </a:lnTo>
                <a:lnTo>
                  <a:pt x="375323" y="613409"/>
                </a:lnTo>
                <a:lnTo>
                  <a:pt x="567696" y="613409"/>
                </a:lnTo>
                <a:lnTo>
                  <a:pt x="571774" y="610869"/>
                </a:lnTo>
                <a:lnTo>
                  <a:pt x="575903" y="604519"/>
                </a:lnTo>
                <a:lnTo>
                  <a:pt x="577418" y="596899"/>
                </a:lnTo>
                <a:lnTo>
                  <a:pt x="288709" y="596899"/>
                </a:lnTo>
                <a:lnTo>
                  <a:pt x="288709" y="577849"/>
                </a:lnTo>
                <a:lnTo>
                  <a:pt x="577418" y="577849"/>
                </a:lnTo>
                <a:lnTo>
                  <a:pt x="577418" y="574039"/>
                </a:lnTo>
                <a:lnTo>
                  <a:pt x="576173" y="571499"/>
                </a:lnTo>
                <a:lnTo>
                  <a:pt x="574459" y="568959"/>
                </a:lnTo>
                <a:lnTo>
                  <a:pt x="576173" y="565149"/>
                </a:lnTo>
                <a:lnTo>
                  <a:pt x="577418" y="562609"/>
                </a:lnTo>
                <a:lnTo>
                  <a:pt x="577418" y="558799"/>
                </a:lnTo>
                <a:lnTo>
                  <a:pt x="288709" y="558799"/>
                </a:lnTo>
                <a:lnTo>
                  <a:pt x="288709" y="539749"/>
                </a:lnTo>
                <a:lnTo>
                  <a:pt x="577418" y="539749"/>
                </a:lnTo>
                <a:lnTo>
                  <a:pt x="577418" y="535939"/>
                </a:lnTo>
                <a:lnTo>
                  <a:pt x="576173" y="533399"/>
                </a:lnTo>
                <a:lnTo>
                  <a:pt x="574459" y="529589"/>
                </a:lnTo>
                <a:lnTo>
                  <a:pt x="576173" y="527049"/>
                </a:lnTo>
                <a:lnTo>
                  <a:pt x="577418" y="524509"/>
                </a:lnTo>
                <a:lnTo>
                  <a:pt x="577418" y="520699"/>
                </a:lnTo>
                <a:lnTo>
                  <a:pt x="288709" y="520699"/>
                </a:lnTo>
                <a:lnTo>
                  <a:pt x="288709" y="501649"/>
                </a:lnTo>
                <a:lnTo>
                  <a:pt x="577418" y="501649"/>
                </a:lnTo>
                <a:lnTo>
                  <a:pt x="577418" y="497839"/>
                </a:lnTo>
                <a:lnTo>
                  <a:pt x="576173" y="494029"/>
                </a:lnTo>
                <a:lnTo>
                  <a:pt x="574459" y="491489"/>
                </a:lnTo>
                <a:lnTo>
                  <a:pt x="576173" y="488949"/>
                </a:lnTo>
                <a:lnTo>
                  <a:pt x="577418" y="485139"/>
                </a:lnTo>
                <a:lnTo>
                  <a:pt x="577418" y="462279"/>
                </a:lnTo>
                <a:close/>
              </a:path>
              <a:path w="577850" h="615950">
                <a:moveTo>
                  <a:pt x="471563" y="613409"/>
                </a:moveTo>
                <a:lnTo>
                  <a:pt x="375323" y="613409"/>
                </a:lnTo>
                <a:lnTo>
                  <a:pt x="378193" y="615949"/>
                </a:lnTo>
                <a:lnTo>
                  <a:pt x="468680" y="615949"/>
                </a:lnTo>
                <a:lnTo>
                  <a:pt x="471563" y="613409"/>
                </a:lnTo>
                <a:close/>
              </a:path>
              <a:path w="577850" h="615950">
                <a:moveTo>
                  <a:pt x="567696" y="613409"/>
                </a:moveTo>
                <a:lnTo>
                  <a:pt x="471563" y="613409"/>
                </a:lnTo>
                <a:lnTo>
                  <a:pt x="474433" y="615949"/>
                </a:lnTo>
                <a:lnTo>
                  <a:pt x="558177" y="615949"/>
                </a:lnTo>
                <a:lnTo>
                  <a:pt x="565657" y="614679"/>
                </a:lnTo>
                <a:lnTo>
                  <a:pt x="567696" y="613409"/>
                </a:lnTo>
                <a:close/>
              </a:path>
              <a:path w="577850" h="615950">
                <a:moveTo>
                  <a:pt x="384949" y="577849"/>
                </a:moveTo>
                <a:lnTo>
                  <a:pt x="365696" y="577849"/>
                </a:lnTo>
                <a:lnTo>
                  <a:pt x="365696" y="596899"/>
                </a:lnTo>
                <a:lnTo>
                  <a:pt x="384949" y="596899"/>
                </a:lnTo>
                <a:lnTo>
                  <a:pt x="384949" y="577849"/>
                </a:lnTo>
                <a:close/>
              </a:path>
              <a:path w="577850" h="615950">
                <a:moveTo>
                  <a:pt x="481177" y="577849"/>
                </a:moveTo>
                <a:lnTo>
                  <a:pt x="461937" y="577849"/>
                </a:lnTo>
                <a:lnTo>
                  <a:pt x="461937" y="596899"/>
                </a:lnTo>
                <a:lnTo>
                  <a:pt x="481177" y="596899"/>
                </a:lnTo>
                <a:lnTo>
                  <a:pt x="481177" y="577849"/>
                </a:lnTo>
                <a:close/>
              </a:path>
              <a:path w="577850" h="615950">
                <a:moveTo>
                  <a:pt x="577418" y="577849"/>
                </a:moveTo>
                <a:lnTo>
                  <a:pt x="558177" y="577849"/>
                </a:lnTo>
                <a:lnTo>
                  <a:pt x="558190" y="596899"/>
                </a:lnTo>
                <a:lnTo>
                  <a:pt x="577418" y="596899"/>
                </a:lnTo>
                <a:lnTo>
                  <a:pt x="577418" y="577849"/>
                </a:lnTo>
                <a:close/>
              </a:path>
              <a:path w="577850" h="615950">
                <a:moveTo>
                  <a:pt x="384949" y="539749"/>
                </a:moveTo>
                <a:lnTo>
                  <a:pt x="365696" y="539749"/>
                </a:lnTo>
                <a:lnTo>
                  <a:pt x="365696" y="558799"/>
                </a:lnTo>
                <a:lnTo>
                  <a:pt x="384949" y="558799"/>
                </a:lnTo>
                <a:lnTo>
                  <a:pt x="384949" y="539749"/>
                </a:lnTo>
                <a:close/>
              </a:path>
              <a:path w="577850" h="615950">
                <a:moveTo>
                  <a:pt x="481177" y="539749"/>
                </a:moveTo>
                <a:lnTo>
                  <a:pt x="461937" y="539749"/>
                </a:lnTo>
                <a:lnTo>
                  <a:pt x="461937" y="558799"/>
                </a:lnTo>
                <a:lnTo>
                  <a:pt x="481177" y="558799"/>
                </a:lnTo>
                <a:lnTo>
                  <a:pt x="481177" y="539749"/>
                </a:lnTo>
                <a:close/>
              </a:path>
              <a:path w="577850" h="615950">
                <a:moveTo>
                  <a:pt x="577418" y="539749"/>
                </a:moveTo>
                <a:lnTo>
                  <a:pt x="558177" y="539749"/>
                </a:lnTo>
                <a:lnTo>
                  <a:pt x="558190" y="558799"/>
                </a:lnTo>
                <a:lnTo>
                  <a:pt x="577418" y="558799"/>
                </a:lnTo>
                <a:lnTo>
                  <a:pt x="577418" y="539749"/>
                </a:lnTo>
                <a:close/>
              </a:path>
              <a:path w="577850" h="615950">
                <a:moveTo>
                  <a:pt x="384949" y="501649"/>
                </a:moveTo>
                <a:lnTo>
                  <a:pt x="365696" y="501649"/>
                </a:lnTo>
                <a:lnTo>
                  <a:pt x="365696" y="520699"/>
                </a:lnTo>
                <a:lnTo>
                  <a:pt x="384949" y="520699"/>
                </a:lnTo>
                <a:lnTo>
                  <a:pt x="384949" y="501649"/>
                </a:lnTo>
                <a:close/>
              </a:path>
              <a:path w="577850" h="615950">
                <a:moveTo>
                  <a:pt x="481177" y="501649"/>
                </a:moveTo>
                <a:lnTo>
                  <a:pt x="461937" y="501649"/>
                </a:lnTo>
                <a:lnTo>
                  <a:pt x="461937" y="520699"/>
                </a:lnTo>
                <a:lnTo>
                  <a:pt x="481177" y="520699"/>
                </a:lnTo>
                <a:lnTo>
                  <a:pt x="481177" y="501649"/>
                </a:lnTo>
                <a:close/>
              </a:path>
              <a:path w="577850" h="615950">
                <a:moveTo>
                  <a:pt x="577418" y="501649"/>
                </a:moveTo>
                <a:lnTo>
                  <a:pt x="558177" y="501649"/>
                </a:lnTo>
                <a:lnTo>
                  <a:pt x="558190" y="520699"/>
                </a:lnTo>
                <a:lnTo>
                  <a:pt x="577418" y="520699"/>
                </a:lnTo>
                <a:lnTo>
                  <a:pt x="577418" y="501649"/>
                </a:lnTo>
                <a:close/>
              </a:path>
              <a:path w="577850" h="615950">
                <a:moveTo>
                  <a:pt x="577418" y="386079"/>
                </a:moveTo>
                <a:lnTo>
                  <a:pt x="558177" y="386079"/>
                </a:lnTo>
                <a:lnTo>
                  <a:pt x="558190" y="405129"/>
                </a:lnTo>
                <a:lnTo>
                  <a:pt x="384949" y="405129"/>
                </a:lnTo>
                <a:lnTo>
                  <a:pt x="377462" y="406399"/>
                </a:lnTo>
                <a:lnTo>
                  <a:pt x="371341" y="410209"/>
                </a:lnTo>
                <a:lnTo>
                  <a:pt x="367211" y="416559"/>
                </a:lnTo>
                <a:lnTo>
                  <a:pt x="365696" y="424179"/>
                </a:lnTo>
                <a:lnTo>
                  <a:pt x="365696" y="447039"/>
                </a:lnTo>
                <a:lnTo>
                  <a:pt x="366941" y="449579"/>
                </a:lnTo>
                <a:lnTo>
                  <a:pt x="368655" y="453389"/>
                </a:lnTo>
                <a:lnTo>
                  <a:pt x="366941" y="455929"/>
                </a:lnTo>
                <a:lnTo>
                  <a:pt x="365696" y="458469"/>
                </a:lnTo>
                <a:lnTo>
                  <a:pt x="365696" y="481329"/>
                </a:lnTo>
                <a:lnTo>
                  <a:pt x="384949" y="481329"/>
                </a:lnTo>
                <a:lnTo>
                  <a:pt x="384949" y="462279"/>
                </a:lnTo>
                <a:lnTo>
                  <a:pt x="577418" y="462279"/>
                </a:lnTo>
                <a:lnTo>
                  <a:pt x="577418" y="458469"/>
                </a:lnTo>
                <a:lnTo>
                  <a:pt x="576173" y="455929"/>
                </a:lnTo>
                <a:lnTo>
                  <a:pt x="574459" y="453389"/>
                </a:lnTo>
                <a:lnTo>
                  <a:pt x="576173" y="449579"/>
                </a:lnTo>
                <a:lnTo>
                  <a:pt x="577418" y="447039"/>
                </a:lnTo>
                <a:lnTo>
                  <a:pt x="577418" y="443229"/>
                </a:lnTo>
                <a:lnTo>
                  <a:pt x="384949" y="443229"/>
                </a:lnTo>
                <a:lnTo>
                  <a:pt x="384949" y="424179"/>
                </a:lnTo>
                <a:lnTo>
                  <a:pt x="577418" y="424179"/>
                </a:lnTo>
                <a:lnTo>
                  <a:pt x="577418" y="420369"/>
                </a:lnTo>
                <a:lnTo>
                  <a:pt x="576173" y="417829"/>
                </a:lnTo>
                <a:lnTo>
                  <a:pt x="574459" y="414019"/>
                </a:lnTo>
                <a:lnTo>
                  <a:pt x="576173" y="411479"/>
                </a:lnTo>
                <a:lnTo>
                  <a:pt x="577418" y="408939"/>
                </a:lnTo>
                <a:lnTo>
                  <a:pt x="577418" y="386079"/>
                </a:lnTo>
                <a:close/>
              </a:path>
              <a:path w="577850" h="615950">
                <a:moveTo>
                  <a:pt x="481177" y="462279"/>
                </a:moveTo>
                <a:lnTo>
                  <a:pt x="461937" y="462279"/>
                </a:lnTo>
                <a:lnTo>
                  <a:pt x="461937" y="481329"/>
                </a:lnTo>
                <a:lnTo>
                  <a:pt x="481177" y="481329"/>
                </a:lnTo>
                <a:lnTo>
                  <a:pt x="481177" y="462279"/>
                </a:lnTo>
                <a:close/>
              </a:path>
              <a:path w="577850" h="615950">
                <a:moveTo>
                  <a:pt x="211721" y="212089"/>
                </a:moveTo>
                <a:lnTo>
                  <a:pt x="163064" y="222249"/>
                </a:lnTo>
                <a:lnTo>
                  <a:pt x="123293" y="248919"/>
                </a:lnTo>
                <a:lnTo>
                  <a:pt x="96459" y="288289"/>
                </a:lnTo>
                <a:lnTo>
                  <a:pt x="86614" y="337819"/>
                </a:lnTo>
                <a:lnTo>
                  <a:pt x="96459" y="386079"/>
                </a:lnTo>
                <a:lnTo>
                  <a:pt x="123293" y="425449"/>
                </a:lnTo>
                <a:lnTo>
                  <a:pt x="163064" y="453389"/>
                </a:lnTo>
                <a:lnTo>
                  <a:pt x="211721" y="462279"/>
                </a:lnTo>
                <a:lnTo>
                  <a:pt x="260373" y="453389"/>
                </a:lnTo>
                <a:lnTo>
                  <a:pt x="274835" y="443229"/>
                </a:lnTo>
                <a:lnTo>
                  <a:pt x="211721" y="443229"/>
                </a:lnTo>
                <a:lnTo>
                  <a:pt x="170550" y="435609"/>
                </a:lnTo>
                <a:lnTo>
                  <a:pt x="136894" y="412749"/>
                </a:lnTo>
                <a:lnTo>
                  <a:pt x="114186" y="378459"/>
                </a:lnTo>
                <a:lnTo>
                  <a:pt x="105854" y="337819"/>
                </a:lnTo>
                <a:lnTo>
                  <a:pt x="114186" y="295909"/>
                </a:lnTo>
                <a:lnTo>
                  <a:pt x="136894" y="262889"/>
                </a:lnTo>
                <a:lnTo>
                  <a:pt x="170550" y="240029"/>
                </a:lnTo>
                <a:lnTo>
                  <a:pt x="211721" y="231139"/>
                </a:lnTo>
                <a:lnTo>
                  <a:pt x="273630" y="231139"/>
                </a:lnTo>
                <a:lnTo>
                  <a:pt x="260373" y="222249"/>
                </a:lnTo>
                <a:lnTo>
                  <a:pt x="211721" y="212089"/>
                </a:lnTo>
                <a:close/>
              </a:path>
              <a:path w="577850" h="615950">
                <a:moveTo>
                  <a:pt x="273630" y="231139"/>
                </a:moveTo>
                <a:lnTo>
                  <a:pt x="211721" y="231139"/>
                </a:lnTo>
                <a:lnTo>
                  <a:pt x="252885" y="240029"/>
                </a:lnTo>
                <a:lnTo>
                  <a:pt x="286537" y="262889"/>
                </a:lnTo>
                <a:lnTo>
                  <a:pt x="309244" y="295909"/>
                </a:lnTo>
                <a:lnTo>
                  <a:pt x="317576" y="337819"/>
                </a:lnTo>
                <a:lnTo>
                  <a:pt x="309244" y="378459"/>
                </a:lnTo>
                <a:lnTo>
                  <a:pt x="286537" y="412749"/>
                </a:lnTo>
                <a:lnTo>
                  <a:pt x="252885" y="435609"/>
                </a:lnTo>
                <a:lnTo>
                  <a:pt x="211721" y="443229"/>
                </a:lnTo>
                <a:lnTo>
                  <a:pt x="274835" y="443229"/>
                </a:lnTo>
                <a:lnTo>
                  <a:pt x="300145" y="425449"/>
                </a:lnTo>
                <a:lnTo>
                  <a:pt x="326982" y="386079"/>
                </a:lnTo>
                <a:lnTo>
                  <a:pt x="336829" y="337819"/>
                </a:lnTo>
                <a:lnTo>
                  <a:pt x="326982" y="288289"/>
                </a:lnTo>
                <a:lnTo>
                  <a:pt x="300145" y="248919"/>
                </a:lnTo>
                <a:lnTo>
                  <a:pt x="273630" y="231139"/>
                </a:lnTo>
                <a:close/>
              </a:path>
              <a:path w="577850" h="615950">
                <a:moveTo>
                  <a:pt x="481177" y="424179"/>
                </a:moveTo>
                <a:lnTo>
                  <a:pt x="461937" y="424179"/>
                </a:lnTo>
                <a:lnTo>
                  <a:pt x="461937" y="443229"/>
                </a:lnTo>
                <a:lnTo>
                  <a:pt x="481177" y="443229"/>
                </a:lnTo>
                <a:lnTo>
                  <a:pt x="481177" y="424179"/>
                </a:lnTo>
                <a:close/>
              </a:path>
              <a:path w="577850" h="615950">
                <a:moveTo>
                  <a:pt x="577418" y="424179"/>
                </a:moveTo>
                <a:lnTo>
                  <a:pt x="558177" y="424179"/>
                </a:lnTo>
                <a:lnTo>
                  <a:pt x="558190" y="443229"/>
                </a:lnTo>
                <a:lnTo>
                  <a:pt x="577418" y="443229"/>
                </a:lnTo>
                <a:lnTo>
                  <a:pt x="577418" y="424179"/>
                </a:lnTo>
                <a:close/>
              </a:path>
              <a:path w="577850" h="615950">
                <a:moveTo>
                  <a:pt x="558177" y="327659"/>
                </a:moveTo>
                <a:lnTo>
                  <a:pt x="481177" y="327659"/>
                </a:lnTo>
                <a:lnTo>
                  <a:pt x="473697" y="328929"/>
                </a:lnTo>
                <a:lnTo>
                  <a:pt x="467580" y="334009"/>
                </a:lnTo>
                <a:lnTo>
                  <a:pt x="463452" y="339089"/>
                </a:lnTo>
                <a:lnTo>
                  <a:pt x="461937" y="346709"/>
                </a:lnTo>
                <a:lnTo>
                  <a:pt x="461937" y="369569"/>
                </a:lnTo>
                <a:lnTo>
                  <a:pt x="463181" y="373379"/>
                </a:lnTo>
                <a:lnTo>
                  <a:pt x="464896" y="375919"/>
                </a:lnTo>
                <a:lnTo>
                  <a:pt x="463181" y="378459"/>
                </a:lnTo>
                <a:lnTo>
                  <a:pt x="461937" y="382269"/>
                </a:lnTo>
                <a:lnTo>
                  <a:pt x="461937" y="405129"/>
                </a:lnTo>
                <a:lnTo>
                  <a:pt x="481177" y="405129"/>
                </a:lnTo>
                <a:lnTo>
                  <a:pt x="481177" y="386079"/>
                </a:lnTo>
                <a:lnTo>
                  <a:pt x="577418" y="386079"/>
                </a:lnTo>
                <a:lnTo>
                  <a:pt x="577418" y="382269"/>
                </a:lnTo>
                <a:lnTo>
                  <a:pt x="576173" y="378459"/>
                </a:lnTo>
                <a:lnTo>
                  <a:pt x="574459" y="375919"/>
                </a:lnTo>
                <a:lnTo>
                  <a:pt x="576173" y="373379"/>
                </a:lnTo>
                <a:lnTo>
                  <a:pt x="577418" y="369569"/>
                </a:lnTo>
                <a:lnTo>
                  <a:pt x="577418" y="365759"/>
                </a:lnTo>
                <a:lnTo>
                  <a:pt x="481177" y="365759"/>
                </a:lnTo>
                <a:lnTo>
                  <a:pt x="481177" y="346709"/>
                </a:lnTo>
                <a:lnTo>
                  <a:pt x="577418" y="346709"/>
                </a:lnTo>
                <a:lnTo>
                  <a:pt x="575903" y="339089"/>
                </a:lnTo>
                <a:lnTo>
                  <a:pt x="571774" y="334009"/>
                </a:lnTo>
                <a:lnTo>
                  <a:pt x="565657" y="328929"/>
                </a:lnTo>
                <a:lnTo>
                  <a:pt x="558177" y="327659"/>
                </a:lnTo>
                <a:close/>
              </a:path>
              <a:path w="577850" h="615950">
                <a:moveTo>
                  <a:pt x="292113" y="154939"/>
                </a:moveTo>
                <a:lnTo>
                  <a:pt x="256362" y="154939"/>
                </a:lnTo>
                <a:lnTo>
                  <a:pt x="264351" y="161289"/>
                </a:lnTo>
                <a:lnTo>
                  <a:pt x="273269" y="166369"/>
                </a:lnTo>
                <a:lnTo>
                  <a:pt x="282915" y="171449"/>
                </a:lnTo>
                <a:lnTo>
                  <a:pt x="293090" y="176529"/>
                </a:lnTo>
                <a:lnTo>
                  <a:pt x="322650" y="191769"/>
                </a:lnTo>
                <a:lnTo>
                  <a:pt x="352453" y="214629"/>
                </a:lnTo>
                <a:lnTo>
                  <a:pt x="378587" y="251459"/>
                </a:lnTo>
                <a:lnTo>
                  <a:pt x="397137" y="306069"/>
                </a:lnTo>
                <a:lnTo>
                  <a:pt x="404190" y="386079"/>
                </a:lnTo>
                <a:lnTo>
                  <a:pt x="423443" y="386079"/>
                </a:lnTo>
                <a:lnTo>
                  <a:pt x="417779" y="312419"/>
                </a:lnTo>
                <a:lnTo>
                  <a:pt x="402605" y="257809"/>
                </a:lnTo>
                <a:lnTo>
                  <a:pt x="380653" y="218439"/>
                </a:lnTo>
                <a:lnTo>
                  <a:pt x="354652" y="190499"/>
                </a:lnTo>
                <a:lnTo>
                  <a:pt x="301421" y="158749"/>
                </a:lnTo>
                <a:lnTo>
                  <a:pt x="294330" y="156209"/>
                </a:lnTo>
                <a:lnTo>
                  <a:pt x="292113" y="154939"/>
                </a:lnTo>
                <a:close/>
              </a:path>
              <a:path w="577850" h="615950">
                <a:moveTo>
                  <a:pt x="577418" y="346709"/>
                </a:moveTo>
                <a:lnTo>
                  <a:pt x="558177" y="346709"/>
                </a:lnTo>
                <a:lnTo>
                  <a:pt x="558190" y="365759"/>
                </a:lnTo>
                <a:lnTo>
                  <a:pt x="577418" y="365759"/>
                </a:lnTo>
                <a:lnTo>
                  <a:pt x="577418" y="346709"/>
                </a:lnTo>
                <a:close/>
              </a:path>
              <a:path w="577850" h="615950">
                <a:moveTo>
                  <a:pt x="558177" y="231139"/>
                </a:moveTo>
                <a:lnTo>
                  <a:pt x="481177" y="231139"/>
                </a:lnTo>
                <a:lnTo>
                  <a:pt x="473697" y="233679"/>
                </a:lnTo>
                <a:lnTo>
                  <a:pt x="467580" y="237489"/>
                </a:lnTo>
                <a:lnTo>
                  <a:pt x="463452" y="243839"/>
                </a:lnTo>
                <a:lnTo>
                  <a:pt x="461937" y="251459"/>
                </a:lnTo>
                <a:lnTo>
                  <a:pt x="461937" y="270509"/>
                </a:lnTo>
                <a:lnTo>
                  <a:pt x="463452" y="278129"/>
                </a:lnTo>
                <a:lnTo>
                  <a:pt x="467580" y="283209"/>
                </a:lnTo>
                <a:lnTo>
                  <a:pt x="473697" y="288289"/>
                </a:lnTo>
                <a:lnTo>
                  <a:pt x="481177" y="289559"/>
                </a:lnTo>
                <a:lnTo>
                  <a:pt x="558177" y="289559"/>
                </a:lnTo>
                <a:lnTo>
                  <a:pt x="565657" y="288289"/>
                </a:lnTo>
                <a:lnTo>
                  <a:pt x="571774" y="283209"/>
                </a:lnTo>
                <a:lnTo>
                  <a:pt x="575903" y="278129"/>
                </a:lnTo>
                <a:lnTo>
                  <a:pt x="577418" y="270509"/>
                </a:lnTo>
                <a:lnTo>
                  <a:pt x="481177" y="270509"/>
                </a:lnTo>
                <a:lnTo>
                  <a:pt x="481177" y="251459"/>
                </a:lnTo>
                <a:lnTo>
                  <a:pt x="577418" y="251459"/>
                </a:lnTo>
                <a:lnTo>
                  <a:pt x="575903" y="243839"/>
                </a:lnTo>
                <a:lnTo>
                  <a:pt x="571774" y="237489"/>
                </a:lnTo>
                <a:lnTo>
                  <a:pt x="565657" y="233679"/>
                </a:lnTo>
                <a:lnTo>
                  <a:pt x="558177" y="231139"/>
                </a:lnTo>
                <a:close/>
              </a:path>
              <a:path w="577850" h="615950">
                <a:moveTo>
                  <a:pt x="577418" y="251459"/>
                </a:moveTo>
                <a:lnTo>
                  <a:pt x="558177" y="251459"/>
                </a:lnTo>
                <a:lnTo>
                  <a:pt x="558190" y="270509"/>
                </a:lnTo>
                <a:lnTo>
                  <a:pt x="577418" y="270509"/>
                </a:lnTo>
                <a:lnTo>
                  <a:pt x="577418" y="251459"/>
                </a:lnTo>
                <a:close/>
              </a:path>
              <a:path w="577850" h="615950">
                <a:moveTo>
                  <a:pt x="510057" y="135889"/>
                </a:moveTo>
                <a:lnTo>
                  <a:pt x="490804" y="135889"/>
                </a:lnTo>
                <a:lnTo>
                  <a:pt x="490804" y="212089"/>
                </a:lnTo>
                <a:lnTo>
                  <a:pt x="510057" y="212089"/>
                </a:lnTo>
                <a:lnTo>
                  <a:pt x="510057" y="135889"/>
                </a:lnTo>
                <a:close/>
              </a:path>
              <a:path w="577850" h="615950">
                <a:moveTo>
                  <a:pt x="548551" y="173989"/>
                </a:moveTo>
                <a:lnTo>
                  <a:pt x="529297" y="173989"/>
                </a:lnTo>
                <a:lnTo>
                  <a:pt x="529297" y="193039"/>
                </a:lnTo>
                <a:lnTo>
                  <a:pt x="548551" y="193039"/>
                </a:lnTo>
                <a:lnTo>
                  <a:pt x="548551" y="173989"/>
                </a:lnTo>
                <a:close/>
              </a:path>
              <a:path w="577850" h="615950">
                <a:moveTo>
                  <a:pt x="548551" y="77469"/>
                </a:moveTo>
                <a:lnTo>
                  <a:pt x="529297" y="77469"/>
                </a:lnTo>
                <a:lnTo>
                  <a:pt x="529297" y="154939"/>
                </a:lnTo>
                <a:lnTo>
                  <a:pt x="548551" y="154939"/>
                </a:lnTo>
                <a:lnTo>
                  <a:pt x="548551" y="77469"/>
                </a:lnTo>
                <a:close/>
              </a:path>
              <a:path w="577850" h="615950">
                <a:moveTo>
                  <a:pt x="308025" y="115569"/>
                </a:moveTo>
                <a:lnTo>
                  <a:pt x="259829" y="115569"/>
                </a:lnTo>
                <a:lnTo>
                  <a:pt x="259854" y="135889"/>
                </a:lnTo>
                <a:lnTo>
                  <a:pt x="279082" y="135889"/>
                </a:lnTo>
                <a:lnTo>
                  <a:pt x="279082" y="134619"/>
                </a:lnTo>
                <a:lnTo>
                  <a:pt x="294350" y="128269"/>
                </a:lnTo>
                <a:lnTo>
                  <a:pt x="306554" y="118109"/>
                </a:lnTo>
                <a:lnTo>
                  <a:pt x="308025" y="115569"/>
                </a:lnTo>
                <a:close/>
              </a:path>
              <a:path w="577850" h="615950">
                <a:moveTo>
                  <a:pt x="510057" y="96519"/>
                </a:moveTo>
                <a:lnTo>
                  <a:pt x="490804" y="96519"/>
                </a:lnTo>
                <a:lnTo>
                  <a:pt x="490804" y="115569"/>
                </a:lnTo>
                <a:lnTo>
                  <a:pt x="510057" y="115569"/>
                </a:lnTo>
                <a:lnTo>
                  <a:pt x="510057" y="96519"/>
                </a:lnTo>
                <a:close/>
              </a:path>
              <a:path w="577850" h="615950">
                <a:moveTo>
                  <a:pt x="174815" y="0"/>
                </a:moveTo>
                <a:lnTo>
                  <a:pt x="171627" y="0"/>
                </a:lnTo>
                <a:lnTo>
                  <a:pt x="125666" y="22859"/>
                </a:lnTo>
                <a:lnTo>
                  <a:pt x="123736" y="29209"/>
                </a:lnTo>
                <a:lnTo>
                  <a:pt x="158191" y="97789"/>
                </a:lnTo>
                <a:lnTo>
                  <a:pt x="150863" y="100329"/>
                </a:lnTo>
                <a:lnTo>
                  <a:pt x="145529" y="106679"/>
                </a:lnTo>
                <a:lnTo>
                  <a:pt x="144729" y="114299"/>
                </a:lnTo>
                <a:lnTo>
                  <a:pt x="278701" y="114299"/>
                </a:lnTo>
                <a:lnTo>
                  <a:pt x="277914" y="106679"/>
                </a:lnTo>
                <a:lnTo>
                  <a:pt x="272567" y="100329"/>
                </a:lnTo>
                <a:lnTo>
                  <a:pt x="265239" y="97789"/>
                </a:lnTo>
                <a:lnTo>
                  <a:pt x="265877" y="96519"/>
                </a:lnTo>
                <a:lnTo>
                  <a:pt x="179171" y="96519"/>
                </a:lnTo>
                <a:lnTo>
                  <a:pt x="147637" y="34289"/>
                </a:lnTo>
                <a:lnTo>
                  <a:pt x="173215" y="21589"/>
                </a:lnTo>
                <a:lnTo>
                  <a:pt x="295211" y="21589"/>
                </a:lnTo>
                <a:lnTo>
                  <a:pt x="290106" y="19049"/>
                </a:lnTo>
                <a:lnTo>
                  <a:pt x="211721" y="19049"/>
                </a:lnTo>
                <a:lnTo>
                  <a:pt x="174815" y="0"/>
                </a:lnTo>
                <a:close/>
              </a:path>
              <a:path w="577850" h="615950">
                <a:moveTo>
                  <a:pt x="317576" y="87629"/>
                </a:moveTo>
                <a:lnTo>
                  <a:pt x="298335" y="87629"/>
                </a:lnTo>
                <a:lnTo>
                  <a:pt x="296862" y="96519"/>
                </a:lnTo>
                <a:lnTo>
                  <a:pt x="292771" y="104139"/>
                </a:lnTo>
                <a:lnTo>
                  <a:pt x="286553" y="110489"/>
                </a:lnTo>
                <a:lnTo>
                  <a:pt x="278701" y="114299"/>
                </a:lnTo>
                <a:lnTo>
                  <a:pt x="308761" y="114299"/>
                </a:lnTo>
                <a:lnTo>
                  <a:pt x="314645" y="104139"/>
                </a:lnTo>
                <a:lnTo>
                  <a:pt x="317576" y="87629"/>
                </a:lnTo>
                <a:close/>
              </a:path>
              <a:path w="577850" h="615950">
                <a:moveTo>
                  <a:pt x="295211" y="21589"/>
                </a:moveTo>
                <a:lnTo>
                  <a:pt x="250215" y="21589"/>
                </a:lnTo>
                <a:lnTo>
                  <a:pt x="275793" y="34289"/>
                </a:lnTo>
                <a:lnTo>
                  <a:pt x="244259" y="96519"/>
                </a:lnTo>
                <a:lnTo>
                  <a:pt x="265877" y="96519"/>
                </a:lnTo>
                <a:lnTo>
                  <a:pt x="299694" y="29209"/>
                </a:lnTo>
                <a:lnTo>
                  <a:pt x="297764" y="22859"/>
                </a:lnTo>
                <a:lnTo>
                  <a:pt x="295211" y="21589"/>
                </a:lnTo>
                <a:close/>
              </a:path>
              <a:path w="577850" h="615950">
                <a:moveTo>
                  <a:pt x="250215" y="21589"/>
                </a:moveTo>
                <a:lnTo>
                  <a:pt x="173215" y="21589"/>
                </a:lnTo>
                <a:lnTo>
                  <a:pt x="210121" y="39369"/>
                </a:lnTo>
                <a:lnTo>
                  <a:pt x="213309" y="39369"/>
                </a:lnTo>
                <a:lnTo>
                  <a:pt x="250215" y="21589"/>
                </a:lnTo>
                <a:close/>
              </a:path>
              <a:path w="577850" h="615950">
                <a:moveTo>
                  <a:pt x="251815" y="0"/>
                </a:moveTo>
                <a:lnTo>
                  <a:pt x="248615" y="0"/>
                </a:lnTo>
                <a:lnTo>
                  <a:pt x="211721" y="19049"/>
                </a:lnTo>
                <a:lnTo>
                  <a:pt x="290106" y="19049"/>
                </a:lnTo>
                <a:lnTo>
                  <a:pt x="251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72"/>
          </a:p>
        </p:txBody>
      </p:sp>
      <p:sp>
        <p:nvSpPr>
          <p:cNvPr id="28" name="object 28"/>
          <p:cNvSpPr/>
          <p:nvPr/>
        </p:nvSpPr>
        <p:spPr>
          <a:xfrm>
            <a:off x="2383835" y="3949445"/>
            <a:ext cx="382481" cy="217488"/>
          </a:xfrm>
          <a:custGeom>
            <a:avLst/>
            <a:gdLst/>
            <a:ahLst/>
            <a:cxnLst/>
            <a:rect l="l" t="t" r="r" b="b"/>
            <a:pathLst>
              <a:path w="388619" h="220979">
                <a:moveTo>
                  <a:pt x="388277" y="0"/>
                </a:moveTo>
                <a:lnTo>
                  <a:pt x="86956" y="0"/>
                </a:lnTo>
                <a:lnTo>
                  <a:pt x="65252" y="55244"/>
                </a:lnTo>
                <a:lnTo>
                  <a:pt x="366572" y="55244"/>
                </a:lnTo>
                <a:lnTo>
                  <a:pt x="388277" y="0"/>
                </a:lnTo>
                <a:close/>
              </a:path>
              <a:path w="388619" h="220979">
                <a:moveTo>
                  <a:pt x="355714" y="82867"/>
                </a:moveTo>
                <a:lnTo>
                  <a:pt x="54267" y="82867"/>
                </a:lnTo>
                <a:lnTo>
                  <a:pt x="32550" y="138112"/>
                </a:lnTo>
                <a:lnTo>
                  <a:pt x="333870" y="138112"/>
                </a:lnTo>
                <a:lnTo>
                  <a:pt x="355714" y="82867"/>
                </a:lnTo>
                <a:close/>
              </a:path>
              <a:path w="388619" h="220979">
                <a:moveTo>
                  <a:pt x="323164" y="165493"/>
                </a:moveTo>
                <a:lnTo>
                  <a:pt x="21704" y="165493"/>
                </a:lnTo>
                <a:lnTo>
                  <a:pt x="0" y="220738"/>
                </a:lnTo>
                <a:lnTo>
                  <a:pt x="301040" y="220738"/>
                </a:lnTo>
                <a:lnTo>
                  <a:pt x="323164" y="165493"/>
                </a:lnTo>
                <a:close/>
              </a:path>
            </a:pathLst>
          </a:custGeom>
          <a:solidFill>
            <a:srgbClr val="009EDD"/>
          </a:solidFill>
        </p:spPr>
        <p:txBody>
          <a:bodyPr wrap="square" lIns="0" tIns="0" rIns="0" bIns="0" rtlCol="0"/>
          <a:lstStyle/>
          <a:p>
            <a:endParaRPr sz="1772"/>
          </a:p>
        </p:txBody>
      </p:sp>
      <p:sp>
        <p:nvSpPr>
          <p:cNvPr id="29" name="object 29"/>
          <p:cNvSpPr/>
          <p:nvPr/>
        </p:nvSpPr>
        <p:spPr>
          <a:xfrm>
            <a:off x="2825132" y="4030951"/>
            <a:ext cx="803711" cy="326859"/>
          </a:xfrm>
          <a:custGeom>
            <a:avLst/>
            <a:gdLst/>
            <a:ahLst/>
            <a:cxnLst/>
            <a:rect l="l" t="t" r="r" b="b"/>
            <a:pathLst>
              <a:path w="816610" h="332104">
                <a:moveTo>
                  <a:pt x="798144" y="50"/>
                </a:moveTo>
                <a:lnTo>
                  <a:pt x="564934" y="50"/>
                </a:lnTo>
                <a:lnTo>
                  <a:pt x="564934" y="331787"/>
                </a:lnTo>
                <a:lnTo>
                  <a:pt x="680796" y="331660"/>
                </a:lnTo>
                <a:lnTo>
                  <a:pt x="737112" y="327863"/>
                </a:lnTo>
                <a:lnTo>
                  <a:pt x="774407" y="313321"/>
                </a:lnTo>
                <a:lnTo>
                  <a:pt x="806761" y="277226"/>
                </a:lnTo>
                <a:lnTo>
                  <a:pt x="807143" y="276161"/>
                </a:lnTo>
                <a:lnTo>
                  <a:pt x="636155" y="276161"/>
                </a:lnTo>
                <a:lnTo>
                  <a:pt x="636155" y="183997"/>
                </a:lnTo>
                <a:lnTo>
                  <a:pt x="806141" y="183997"/>
                </a:lnTo>
                <a:lnTo>
                  <a:pt x="797171" y="169052"/>
                </a:lnTo>
                <a:lnTo>
                  <a:pt x="767040" y="143379"/>
                </a:lnTo>
                <a:lnTo>
                  <a:pt x="724750" y="130946"/>
                </a:lnTo>
                <a:lnTo>
                  <a:pt x="693813" y="129133"/>
                </a:lnTo>
                <a:lnTo>
                  <a:pt x="636155" y="129133"/>
                </a:lnTo>
                <a:lnTo>
                  <a:pt x="636155" y="55676"/>
                </a:lnTo>
                <a:lnTo>
                  <a:pt x="777659" y="55676"/>
                </a:lnTo>
                <a:lnTo>
                  <a:pt x="798144" y="50"/>
                </a:lnTo>
                <a:close/>
              </a:path>
              <a:path w="816610" h="332104">
                <a:moveTo>
                  <a:pt x="806141" y="183997"/>
                </a:moveTo>
                <a:lnTo>
                  <a:pt x="689876" y="183997"/>
                </a:lnTo>
                <a:lnTo>
                  <a:pt x="698843" y="184021"/>
                </a:lnTo>
                <a:lnTo>
                  <a:pt x="707626" y="185397"/>
                </a:lnTo>
                <a:lnTo>
                  <a:pt x="738357" y="208703"/>
                </a:lnTo>
                <a:lnTo>
                  <a:pt x="742518" y="229704"/>
                </a:lnTo>
                <a:lnTo>
                  <a:pt x="742168" y="238140"/>
                </a:lnTo>
                <a:lnTo>
                  <a:pt x="713195" y="273487"/>
                </a:lnTo>
                <a:lnTo>
                  <a:pt x="690422" y="276161"/>
                </a:lnTo>
                <a:lnTo>
                  <a:pt x="807143" y="276161"/>
                </a:lnTo>
                <a:lnTo>
                  <a:pt x="814748" y="254962"/>
                </a:lnTo>
                <a:lnTo>
                  <a:pt x="816597" y="231216"/>
                </a:lnTo>
                <a:lnTo>
                  <a:pt x="815224" y="209128"/>
                </a:lnTo>
                <a:lnTo>
                  <a:pt x="808632" y="188148"/>
                </a:lnTo>
                <a:lnTo>
                  <a:pt x="806141" y="183997"/>
                </a:lnTo>
                <a:close/>
              </a:path>
              <a:path w="816610" h="332104">
                <a:moveTo>
                  <a:pt x="542544" y="50"/>
                </a:moveTo>
                <a:lnTo>
                  <a:pt x="254787" y="50"/>
                </a:lnTo>
                <a:lnTo>
                  <a:pt x="254787" y="55549"/>
                </a:lnTo>
                <a:lnTo>
                  <a:pt x="358444" y="55549"/>
                </a:lnTo>
                <a:lnTo>
                  <a:pt x="358444" y="331787"/>
                </a:lnTo>
                <a:lnTo>
                  <a:pt x="430339" y="331914"/>
                </a:lnTo>
                <a:lnTo>
                  <a:pt x="430339" y="55676"/>
                </a:lnTo>
                <a:lnTo>
                  <a:pt x="522058" y="55676"/>
                </a:lnTo>
                <a:lnTo>
                  <a:pt x="542544" y="50"/>
                </a:lnTo>
                <a:close/>
              </a:path>
              <a:path w="816610" h="332104">
                <a:moveTo>
                  <a:pt x="128446" y="0"/>
                </a:moveTo>
                <a:lnTo>
                  <a:pt x="114782" y="50"/>
                </a:lnTo>
                <a:lnTo>
                  <a:pt x="0" y="50"/>
                </a:lnTo>
                <a:lnTo>
                  <a:pt x="0" y="331660"/>
                </a:lnTo>
                <a:lnTo>
                  <a:pt x="129019" y="331660"/>
                </a:lnTo>
                <a:lnTo>
                  <a:pt x="142158" y="331803"/>
                </a:lnTo>
                <a:lnTo>
                  <a:pt x="155252" y="331074"/>
                </a:lnTo>
                <a:lnTo>
                  <a:pt x="209898" y="315523"/>
                </a:lnTo>
                <a:lnTo>
                  <a:pt x="241547" y="277460"/>
                </a:lnTo>
                <a:lnTo>
                  <a:pt x="131113" y="277460"/>
                </a:lnTo>
                <a:lnTo>
                  <a:pt x="120878" y="277291"/>
                </a:lnTo>
                <a:lnTo>
                  <a:pt x="71234" y="277291"/>
                </a:lnTo>
                <a:lnTo>
                  <a:pt x="71234" y="190283"/>
                </a:lnTo>
                <a:lnTo>
                  <a:pt x="234782" y="190029"/>
                </a:lnTo>
                <a:lnTo>
                  <a:pt x="233240" y="187567"/>
                </a:lnTo>
                <a:lnTo>
                  <a:pt x="194925" y="159921"/>
                </a:lnTo>
                <a:lnTo>
                  <a:pt x="186004" y="156374"/>
                </a:lnTo>
                <a:lnTo>
                  <a:pt x="186004" y="155244"/>
                </a:lnTo>
                <a:lnTo>
                  <a:pt x="218261" y="133426"/>
                </a:lnTo>
                <a:lnTo>
                  <a:pt x="120256" y="133426"/>
                </a:lnTo>
                <a:lnTo>
                  <a:pt x="111925" y="132892"/>
                </a:lnTo>
                <a:lnTo>
                  <a:pt x="71234" y="132892"/>
                </a:lnTo>
                <a:lnTo>
                  <a:pt x="71234" y="54419"/>
                </a:lnTo>
                <a:lnTo>
                  <a:pt x="109626" y="54419"/>
                </a:lnTo>
                <a:lnTo>
                  <a:pt x="116456" y="54333"/>
                </a:lnTo>
                <a:lnTo>
                  <a:pt x="232619" y="54333"/>
                </a:lnTo>
                <a:lnTo>
                  <a:pt x="219009" y="32183"/>
                </a:lnTo>
                <a:lnTo>
                  <a:pt x="197311" y="15445"/>
                </a:lnTo>
                <a:lnTo>
                  <a:pt x="169049" y="4698"/>
                </a:lnTo>
                <a:lnTo>
                  <a:pt x="155621" y="2327"/>
                </a:lnTo>
                <a:lnTo>
                  <a:pt x="142073" y="760"/>
                </a:lnTo>
                <a:lnTo>
                  <a:pt x="128446" y="0"/>
                </a:lnTo>
                <a:close/>
              </a:path>
              <a:path w="816610" h="332104">
                <a:moveTo>
                  <a:pt x="234782" y="190029"/>
                </a:moveTo>
                <a:lnTo>
                  <a:pt x="118846" y="190029"/>
                </a:lnTo>
                <a:lnTo>
                  <a:pt x="133911" y="190599"/>
                </a:lnTo>
                <a:lnTo>
                  <a:pt x="146153" y="192792"/>
                </a:lnTo>
                <a:lnTo>
                  <a:pt x="173709" y="225790"/>
                </a:lnTo>
                <a:lnTo>
                  <a:pt x="174205" y="233349"/>
                </a:lnTo>
                <a:lnTo>
                  <a:pt x="173631" y="242880"/>
                </a:lnTo>
                <a:lnTo>
                  <a:pt x="141104" y="275839"/>
                </a:lnTo>
                <a:lnTo>
                  <a:pt x="131113" y="277460"/>
                </a:lnTo>
                <a:lnTo>
                  <a:pt x="241547" y="277460"/>
                </a:lnTo>
                <a:lnTo>
                  <a:pt x="245172" y="270599"/>
                </a:lnTo>
                <a:lnTo>
                  <a:pt x="249910" y="239115"/>
                </a:lnTo>
                <a:lnTo>
                  <a:pt x="248762" y="220716"/>
                </a:lnTo>
                <a:lnTo>
                  <a:pt x="243097" y="203302"/>
                </a:lnTo>
                <a:lnTo>
                  <a:pt x="234782" y="190029"/>
                </a:lnTo>
                <a:close/>
              </a:path>
              <a:path w="816610" h="332104">
                <a:moveTo>
                  <a:pt x="232619" y="54333"/>
                </a:moveTo>
                <a:lnTo>
                  <a:pt x="116456" y="54333"/>
                </a:lnTo>
                <a:lnTo>
                  <a:pt x="123270" y="54682"/>
                </a:lnTo>
                <a:lnTo>
                  <a:pt x="130045" y="55465"/>
                </a:lnTo>
                <a:lnTo>
                  <a:pt x="163144" y="81193"/>
                </a:lnTo>
                <a:lnTo>
                  <a:pt x="163893" y="93471"/>
                </a:lnTo>
                <a:lnTo>
                  <a:pt x="162763" y="105752"/>
                </a:lnTo>
                <a:lnTo>
                  <a:pt x="128612" y="132829"/>
                </a:lnTo>
                <a:lnTo>
                  <a:pt x="120256" y="133426"/>
                </a:lnTo>
                <a:lnTo>
                  <a:pt x="218261" y="133426"/>
                </a:lnTo>
                <a:lnTo>
                  <a:pt x="225043" y="125645"/>
                </a:lnTo>
                <a:lnTo>
                  <a:pt x="232370" y="112478"/>
                </a:lnTo>
                <a:lnTo>
                  <a:pt x="236694" y="98219"/>
                </a:lnTo>
                <a:lnTo>
                  <a:pt x="237832" y="83299"/>
                </a:lnTo>
                <a:lnTo>
                  <a:pt x="232923" y="54828"/>
                </a:lnTo>
                <a:lnTo>
                  <a:pt x="232619" y="54333"/>
                </a:lnTo>
                <a:close/>
              </a:path>
            </a:pathLst>
          </a:custGeom>
          <a:solidFill>
            <a:srgbClr val="0A2872"/>
          </a:solidFill>
        </p:spPr>
        <p:txBody>
          <a:bodyPr wrap="square" lIns="0" tIns="0" rIns="0" bIns="0" rtlCol="0"/>
          <a:lstStyle/>
          <a:p>
            <a:endParaRPr sz="1772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357934" y="4946952"/>
            <a:ext cx="1946154" cy="288989"/>
          </a:xfrm>
          <a:prstGeom prst="rect">
            <a:avLst/>
          </a:prstGeom>
        </p:spPr>
        <p:txBody>
          <a:bodyPr vert="horz" wrap="square" lIns="0" tIns="11874" rIns="0" bIns="0" rtlCol="0">
            <a:spAutoFit/>
          </a:bodyPr>
          <a:lstStyle/>
          <a:p>
            <a:pPr marL="12499">
              <a:spcBef>
                <a:spcPts val="93"/>
              </a:spcBef>
            </a:pPr>
            <a:r>
              <a:rPr spc="-49" dirty="0"/>
              <a:t> </a:t>
            </a:r>
            <a:endParaRPr spc="5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46DBA9D-287D-4D26-B9E5-1E9945BFB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3" y="536174"/>
            <a:ext cx="2531257" cy="4125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F9AB0-A02A-44D8-BFB1-60A50371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" y="0"/>
            <a:ext cx="6279809" cy="3579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E3A061-CCC8-4AAF-963F-DF569FA8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39" y="2211710"/>
            <a:ext cx="5868144" cy="2956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ECB011-F202-4CE8-8C7D-EC51A34811EB}"/>
              </a:ext>
            </a:extLst>
          </p:cNvPr>
          <p:cNvSpPr txBox="1"/>
          <p:nvPr/>
        </p:nvSpPr>
        <p:spPr>
          <a:xfrm>
            <a:off x="66932" y="3544901"/>
            <a:ext cx="31790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Документы могут быть в следующих форматах: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doc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docx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pdf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txt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rtf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zip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rar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.7z,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jpg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gif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, .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png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Exo 2" panose="00000500000000000000" pitchFamily="2" charset="-52"/>
              </a:rPr>
              <a:t>. Размер каждого документа не должен превышать 20 Мб.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D023D-D899-49CE-AA97-47D1664674AA}"/>
              </a:ext>
            </a:extLst>
          </p:cNvPr>
          <p:cNvSpPr txBox="1"/>
          <p:nvPr/>
        </p:nvSpPr>
        <p:spPr>
          <a:xfrm>
            <a:off x="6516215" y="300530"/>
            <a:ext cx="25671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https://www.roseltorg.ru/knowledge_db/registration/edinaa-akkreditacia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9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9662"/>
            <a:ext cx="7272808" cy="665458"/>
          </a:xfrm>
        </p:spPr>
        <p:txBody>
          <a:bodyPr/>
          <a:lstStyle/>
          <a:p>
            <a:r>
              <a:rPr lang="en-US" dirty="0"/>
              <a:t>3</a:t>
            </a:r>
            <a:r>
              <a:rPr lang="ru-RU" dirty="0"/>
              <a:t>. Как начать участвовать в торгах?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05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E6273-4203-4348-A026-DD537D9E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700"/>
            <a:ext cx="9144000" cy="42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FF6574-38C9-479A-AADA-AACC8937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33"/>
            <a:ext cx="5090863" cy="2826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5C2890-4E6F-413A-AA3A-3DB33A1B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43758"/>
            <a:ext cx="7329106" cy="2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1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A257F0-A7ED-41E9-A9DF-6E897058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55" y="-92546"/>
            <a:ext cx="84612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045022-D434-498E-BBEB-9C0C7CC5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0"/>
            <a:ext cx="7632847" cy="49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79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1">
            <a:extLst>
              <a:ext uri="{FF2B5EF4-FFF2-40B4-BE49-F238E27FC236}">
                <a16:creationId xmlns:a16="http://schemas.microsoft.com/office/drawing/2014/main" id="{80C2B86A-7888-49A2-9693-A67E636D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53" y="80689"/>
            <a:ext cx="480779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21B5A9-D877-4CB4-8115-B996E26CAE8E}"/>
              </a:ext>
            </a:extLst>
          </p:cNvPr>
          <p:cNvSpPr/>
          <p:nvPr/>
        </p:nvSpPr>
        <p:spPr>
          <a:xfrm>
            <a:off x="133350" y="1196975"/>
            <a:ext cx="3429000" cy="2863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360000" rIns="360000" bIns="10800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подачи заявки необходимо заполнить анкету, приложить запрашиваемые документы (при необходимости) и подписать заявку ЭП.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99745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1F675-1819-4882-A9A0-9F4F391C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05" y="2462644"/>
            <a:ext cx="4131568" cy="2016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8B112F-2FB8-41A3-B9AA-973BF61A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528" y="411510"/>
            <a:ext cx="3960440" cy="4120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360000" tIns="46800" rIns="360000" bIns="108000">
            <a:spAutoFit/>
          </a:bodyPr>
          <a:lstStyle/>
          <a:p>
            <a:pPr marL="341313" lvl="1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 в закрытую часть сайта.</a:t>
            </a:r>
          </a:p>
          <a:p>
            <a:pPr marL="341313" lvl="1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интересующего аукциона,  на который была подана заявка на участие, при условии допуска к процедуре.</a:t>
            </a:r>
          </a:p>
          <a:p>
            <a:pPr marL="341313" lvl="1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ценовых предложений:</a:t>
            </a:r>
          </a:p>
          <a:p>
            <a:pPr marL="798513" lvl="2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«Шаг аукциона» фиксированный не более 5%;</a:t>
            </a:r>
          </a:p>
          <a:p>
            <a:pPr marL="798513" lvl="2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поступления  предложения о начальной цене, время для приема предложений с учетом «шага аукциона» либо кратного «шагу аукциону» продлевается на 10 минут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45A101E-45C6-4686-B894-F6D3053A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3518"/>
            <a:ext cx="4460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39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A6681C-E02D-41AB-A07E-902769F22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1510"/>
            <a:ext cx="7113423" cy="40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0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1131590"/>
            <a:ext cx="7632848" cy="665458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4. Заключение договора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33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09F271F-ACBC-43DD-839F-41E91CD88628}"/>
              </a:ext>
            </a:extLst>
          </p:cNvPr>
          <p:cNvSpPr txBox="1"/>
          <p:nvPr/>
        </p:nvSpPr>
        <p:spPr>
          <a:xfrm>
            <a:off x="311299" y="1250370"/>
            <a:ext cx="2721270" cy="222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7730">
              <a:lnSpc>
                <a:spcPct val="100000"/>
              </a:lnSpc>
              <a:spcBef>
                <a:spcPts val="100"/>
              </a:spcBef>
            </a:pPr>
            <a:r>
              <a:rPr sz="2200" spc="750" dirty="0">
                <a:solidFill>
                  <a:srgbClr val="006099"/>
                </a:solidFill>
                <a:latin typeface="Bahnschrift Condensed"/>
                <a:cs typeface="Bahnschrift Condensed"/>
              </a:rPr>
              <a:t>СЕРВ</a:t>
            </a:r>
            <a:r>
              <a:rPr lang="ru-RU" sz="2200" spc="750" dirty="0">
                <a:solidFill>
                  <a:srgbClr val="006099"/>
                </a:solidFill>
                <a:latin typeface="Bahnschrift Condensed"/>
                <a:cs typeface="Bahnschrift Condensed"/>
              </a:rPr>
              <a:t>И</a:t>
            </a:r>
            <a:r>
              <a:rPr sz="2200" spc="750" dirty="0">
                <a:solidFill>
                  <a:srgbClr val="006099"/>
                </a:solidFill>
                <a:latin typeface="Bahnschrift Condensed"/>
                <a:cs typeface="Bahnschrift Condensed"/>
              </a:rPr>
              <a:t>СЫ </a:t>
            </a:r>
            <a:r>
              <a:rPr sz="2200" spc="1095" dirty="0">
                <a:solidFill>
                  <a:srgbClr val="006099"/>
                </a:solidFill>
                <a:latin typeface="Bahnschrift Condensed"/>
                <a:cs typeface="Bahnschrift Condensed"/>
              </a:rPr>
              <a:t>И</a:t>
            </a:r>
            <a:r>
              <a:rPr sz="2200" spc="-240" dirty="0">
                <a:solidFill>
                  <a:srgbClr val="006099"/>
                </a:solidFill>
                <a:latin typeface="Bahnschrift Condensed"/>
                <a:cs typeface="Bahnschrift Condensed"/>
              </a:rPr>
              <a:t>У</a:t>
            </a:r>
            <a:r>
              <a:rPr lang="en-US" sz="2200" spc="-240" dirty="0">
                <a:solidFill>
                  <a:srgbClr val="006099"/>
                </a:solidFill>
                <a:latin typeface="Bahnschrift Condensed"/>
                <a:cs typeface="Bahnschrift Condensed"/>
              </a:rPr>
              <a:t> </a:t>
            </a:r>
            <a:r>
              <a:rPr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С</a:t>
            </a:r>
            <a:r>
              <a:rPr lang="en-US"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 </a:t>
            </a:r>
            <a:r>
              <a:rPr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Л</a:t>
            </a:r>
            <a:r>
              <a:rPr lang="en-US"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 </a:t>
            </a:r>
            <a:r>
              <a:rPr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У</a:t>
            </a:r>
            <a:r>
              <a:rPr lang="en-US"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 </a:t>
            </a:r>
            <a:r>
              <a:rPr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Г</a:t>
            </a:r>
            <a:r>
              <a:rPr lang="en-US"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 </a:t>
            </a:r>
            <a:r>
              <a:rPr sz="2200" spc="-90" dirty="0">
                <a:solidFill>
                  <a:srgbClr val="006099"/>
                </a:solidFill>
                <a:latin typeface="Bahnschrift Condensed"/>
                <a:cs typeface="Bahnschrift Condensed"/>
              </a:rPr>
              <a:t>И</a:t>
            </a:r>
            <a:endParaRPr sz="2200" dirty="0">
              <a:latin typeface="Bahnschrift Condensed"/>
              <a:cs typeface="Bahnschrift Condensed"/>
            </a:endParaRPr>
          </a:p>
          <a:p>
            <a:pPr marL="12700" marR="5080">
              <a:lnSpc>
                <a:spcPct val="100000"/>
              </a:lnSpc>
              <a:spcBef>
                <a:spcPts val="1945"/>
              </a:spcBef>
            </a:pPr>
            <a:r>
              <a:rPr sz="1200" spc="25" dirty="0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171B1E"/>
                </a:solidFill>
                <a:latin typeface="Tahoma"/>
                <a:cs typeface="Tahoma"/>
              </a:rPr>
              <a:t>к</a:t>
            </a:r>
            <a:r>
              <a:rPr sz="1200" spc="35" dirty="0">
                <a:solidFill>
                  <a:srgbClr val="171B1E"/>
                </a:solidFill>
                <a:latin typeface="Tahoma"/>
                <a:cs typeface="Tahoma"/>
              </a:rPr>
              <a:t>омпании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есть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п</a:t>
            </a:r>
            <a:r>
              <a:rPr sz="1200" spc="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171B1E"/>
                </a:solidFill>
                <a:latin typeface="Tahoma"/>
                <a:cs typeface="Tahoma"/>
              </a:rPr>
              <a:t>лный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спектр 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200" spc="25" dirty="0">
                <a:solidFill>
                  <a:srgbClr val="171B1E"/>
                </a:solidFill>
                <a:latin typeface="Tahoma"/>
                <a:cs typeface="Tahoma"/>
              </a:rPr>
              <a:t>слуг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171B1E"/>
                </a:solidFill>
                <a:latin typeface="Tahoma"/>
                <a:cs typeface="Tahoma"/>
              </a:rPr>
              <a:t>для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171B1E"/>
                </a:solidFill>
                <a:latin typeface="Tahoma"/>
                <a:cs typeface="Tahoma"/>
              </a:rPr>
              <a:t>к</a:t>
            </a:r>
            <a:r>
              <a:rPr sz="1200" spc="25" dirty="0">
                <a:solidFill>
                  <a:srgbClr val="171B1E"/>
                </a:solidFill>
                <a:latin typeface="Tahoma"/>
                <a:cs typeface="Tahoma"/>
              </a:rPr>
              <a:t>омфо</a:t>
            </a:r>
            <a:r>
              <a:rPr sz="1200" spc="10" dirty="0">
                <a:solidFill>
                  <a:srgbClr val="171B1E"/>
                </a:solidFill>
                <a:latin typeface="Tahoma"/>
                <a:cs typeface="Tahoma"/>
              </a:rPr>
              <a:t>р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тной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171B1E"/>
                </a:solidFill>
                <a:latin typeface="Tahoma"/>
                <a:cs typeface="Tahoma"/>
              </a:rPr>
              <a:t>раб</a:t>
            </a:r>
            <a:r>
              <a:rPr sz="1200" spc="10" dirty="0">
                <a:solidFill>
                  <a:srgbClr val="171B1E"/>
                </a:solidFill>
                <a:latin typeface="Tahoma"/>
                <a:cs typeface="Tahoma"/>
              </a:rPr>
              <a:t>оты  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на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нашей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площад</a:t>
            </a:r>
            <a:r>
              <a:rPr sz="1200" spc="10" dirty="0">
                <a:solidFill>
                  <a:srgbClr val="171B1E"/>
                </a:solidFill>
                <a:latin typeface="Tahoma"/>
                <a:cs typeface="Tahoma"/>
              </a:rPr>
              <a:t>к</a:t>
            </a:r>
            <a:r>
              <a:rPr sz="1200" spc="-45" dirty="0">
                <a:solidFill>
                  <a:srgbClr val="171B1E"/>
                </a:solidFill>
                <a:latin typeface="Tahoma"/>
                <a:cs typeface="Tahoma"/>
              </a:rPr>
              <a:t>е,</a:t>
            </a:r>
            <a:endParaRPr sz="1200" dirty="0">
              <a:latin typeface="Tahoma"/>
              <a:cs typeface="Tahoma"/>
            </a:endParaRPr>
          </a:p>
          <a:p>
            <a:pPr marL="12700" marR="261620">
              <a:lnSpc>
                <a:spcPct val="100000"/>
              </a:lnSpc>
            </a:pPr>
            <a:r>
              <a:rPr sz="1200" spc="25" dirty="0">
                <a:solidFill>
                  <a:srgbClr val="171B1E"/>
                </a:solidFill>
                <a:latin typeface="Tahoma"/>
                <a:cs typeface="Tahoma"/>
              </a:rPr>
              <a:t>а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с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обственные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с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ервисы 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п</a:t>
            </a:r>
            <a:r>
              <a:rPr sz="1200" spc="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200" spc="30" dirty="0">
                <a:solidFill>
                  <a:srgbClr val="171B1E"/>
                </a:solidFill>
                <a:latin typeface="Tahoma"/>
                <a:cs typeface="Tahoma"/>
              </a:rPr>
              <a:t>зв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200" spc="10" dirty="0">
                <a:solidFill>
                  <a:srgbClr val="171B1E"/>
                </a:solidFill>
                <a:latin typeface="Tahoma"/>
                <a:cs typeface="Tahoma"/>
              </a:rPr>
              <a:t>ля</a:t>
            </a:r>
            <a:r>
              <a:rPr sz="1200" dirty="0">
                <a:solidFill>
                  <a:srgbClr val="171B1E"/>
                </a:solidFill>
                <a:latin typeface="Tahoma"/>
                <a:cs typeface="Tahoma"/>
              </a:rPr>
              <a:t>ю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опер</a:t>
            </a:r>
            <a:r>
              <a:rPr sz="1200" spc="10" dirty="0">
                <a:solidFill>
                  <a:srgbClr val="171B1E"/>
                </a:solidFill>
                <a:latin typeface="Tahoma"/>
                <a:cs typeface="Tahoma"/>
              </a:rPr>
              <a:t>а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тивно  </a:t>
            </a:r>
            <a:r>
              <a:rPr sz="1200" spc="-25" dirty="0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довлетворять</a:t>
            </a:r>
            <a:r>
              <a:rPr sz="1200" spc="-105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п</a:t>
            </a:r>
            <a:r>
              <a:rPr sz="1200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200" spc="20" dirty="0">
                <a:solidFill>
                  <a:srgbClr val="171B1E"/>
                </a:solidFill>
                <a:latin typeface="Tahoma"/>
                <a:cs typeface="Tahoma"/>
              </a:rPr>
              <a:t>требности  </a:t>
            </a:r>
            <a:r>
              <a:rPr sz="1200" spc="15" dirty="0">
                <a:solidFill>
                  <a:srgbClr val="171B1E"/>
                </a:solidFill>
                <a:latin typeface="Tahoma"/>
                <a:cs typeface="Tahoma"/>
              </a:rPr>
              <a:t>клиентов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73073D3-6C95-4A1A-92D2-AC5365C4D2FF}"/>
              </a:ext>
            </a:extLst>
          </p:cNvPr>
          <p:cNvSpPr txBox="1"/>
          <p:nvPr/>
        </p:nvSpPr>
        <p:spPr>
          <a:xfrm>
            <a:off x="7322450" y="1700393"/>
            <a:ext cx="11849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Центр</a:t>
            </a:r>
            <a:r>
              <a:rPr sz="1100" spc="-155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п</a:t>
            </a:r>
            <a:r>
              <a:rPr sz="1100" dirty="0">
                <a:solidFill>
                  <a:srgbClr val="00619A"/>
                </a:solidFill>
                <a:latin typeface="Tahoma"/>
                <a:cs typeface="Tahoma"/>
              </a:rPr>
              <a:t>о</a:t>
            </a: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ддержки  </a:t>
            </a: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пользователей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728BE98-569F-4B49-B824-60003C1754A4}"/>
              </a:ext>
            </a:extLst>
          </p:cNvPr>
          <p:cNvSpPr txBox="1"/>
          <p:nvPr/>
        </p:nvSpPr>
        <p:spPr>
          <a:xfrm>
            <a:off x="5473103" y="4293194"/>
            <a:ext cx="9918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Агроплощадка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CA106B9-B098-41E8-951B-4B7214131A52}"/>
              </a:ext>
            </a:extLst>
          </p:cNvPr>
          <p:cNvSpPr txBox="1"/>
          <p:nvPr/>
        </p:nvSpPr>
        <p:spPr>
          <a:xfrm>
            <a:off x="3234397" y="2687643"/>
            <a:ext cx="11988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2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00619A"/>
                </a:solidFill>
                <a:latin typeface="Tahoma"/>
                <a:cs typeface="Tahoma"/>
              </a:rPr>
              <a:t>Э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лектронный  </a:t>
            </a:r>
            <a:r>
              <a:rPr sz="1100" spc="30" dirty="0">
                <a:solidFill>
                  <a:srgbClr val="00619A"/>
                </a:solidFill>
                <a:latin typeface="Tahoma"/>
                <a:cs typeface="Tahoma"/>
              </a:rPr>
              <a:t>докумен</a:t>
            </a: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т</a:t>
            </a:r>
            <a:r>
              <a:rPr sz="1100" spc="25" dirty="0">
                <a:solidFill>
                  <a:srgbClr val="00619A"/>
                </a:solidFill>
                <a:latin typeface="Tahoma"/>
                <a:cs typeface="Tahoma"/>
              </a:rPr>
              <a:t>ообор</a:t>
            </a: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о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т</a:t>
            </a:r>
            <a:endParaRPr sz="1100">
              <a:latin typeface="Tahoma"/>
              <a:cs typeface="Tahoma"/>
            </a:endParaRPr>
          </a:p>
          <a:p>
            <a:pPr marL="394335">
              <a:lnSpc>
                <a:spcPct val="100000"/>
              </a:lnSpc>
            </a:pPr>
            <a:r>
              <a:rPr sz="1100" dirty="0">
                <a:solidFill>
                  <a:srgbClr val="00619A"/>
                </a:solidFill>
                <a:latin typeface="Tahoma"/>
                <a:cs typeface="Tahoma"/>
              </a:rPr>
              <a:t>(</a:t>
            </a:r>
            <a:r>
              <a:rPr sz="1100" spc="-5" dirty="0">
                <a:solidFill>
                  <a:srgbClr val="00619A"/>
                </a:solidFill>
                <a:latin typeface="Tahoma"/>
                <a:cs typeface="Tahoma"/>
              </a:rPr>
              <a:t>Р</a:t>
            </a:r>
            <a:r>
              <a:rPr sz="1100" spc="25" dirty="0">
                <a:solidFill>
                  <a:srgbClr val="00619A"/>
                </a:solidFill>
                <a:latin typeface="Tahoma"/>
                <a:cs typeface="Tahoma"/>
              </a:rPr>
              <a:t>осинвой</a:t>
            </a:r>
            <a:r>
              <a:rPr sz="1100" spc="-30" dirty="0">
                <a:solidFill>
                  <a:srgbClr val="00619A"/>
                </a:solidFill>
                <a:latin typeface="Tahoma"/>
                <a:cs typeface="Tahoma"/>
              </a:rPr>
              <a:t>с)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2C55939-F9BE-4B1B-94D2-895FF4A008AD}"/>
              </a:ext>
            </a:extLst>
          </p:cNvPr>
          <p:cNvSpPr txBox="1"/>
          <p:nvPr/>
        </p:nvSpPr>
        <p:spPr>
          <a:xfrm>
            <a:off x="7529450" y="2687643"/>
            <a:ext cx="11601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Собственный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00619A"/>
                </a:solidFill>
                <a:latin typeface="Tahoma"/>
                <a:cs typeface="Tahoma"/>
              </a:rPr>
              <a:t>у</a:t>
            </a: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дос</a:t>
            </a:r>
            <a:r>
              <a:rPr sz="1100" spc="5" dirty="0">
                <a:solidFill>
                  <a:srgbClr val="00619A"/>
                </a:solidFill>
                <a:latin typeface="Tahoma"/>
                <a:cs typeface="Tahoma"/>
              </a:rPr>
              <a:t>т</a:t>
            </a: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оверяющий 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центр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6433A61-E95A-4D68-A9C5-3D28F43E59B6}"/>
              </a:ext>
            </a:extLst>
          </p:cNvPr>
          <p:cNvSpPr txBox="1"/>
          <p:nvPr/>
        </p:nvSpPr>
        <p:spPr>
          <a:xfrm>
            <a:off x="6458450" y="884093"/>
            <a:ext cx="13798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00619A"/>
                </a:solidFill>
                <a:latin typeface="Tahoma"/>
                <a:cs typeface="Tahoma"/>
              </a:rPr>
              <a:t>Сис</a:t>
            </a:r>
            <a:r>
              <a:rPr sz="1100" spc="-10" dirty="0">
                <a:solidFill>
                  <a:srgbClr val="00619A"/>
                </a:solidFill>
                <a:latin typeface="Tahoma"/>
                <a:cs typeface="Tahoma"/>
              </a:rPr>
              <a:t>т</a:t>
            </a:r>
            <a:r>
              <a:rPr sz="1100" spc="45" dirty="0">
                <a:solidFill>
                  <a:srgbClr val="00619A"/>
                </a:solidFill>
                <a:latin typeface="Tahoma"/>
                <a:cs typeface="Tahoma"/>
              </a:rPr>
              <a:t>ема</a:t>
            </a:r>
            <a:r>
              <a:rPr sz="1100" spc="-100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реализация  </a:t>
            </a:r>
            <a:r>
              <a:rPr sz="1100" spc="30" dirty="0">
                <a:solidFill>
                  <a:srgbClr val="00619A"/>
                </a:solidFill>
                <a:latin typeface="Tahoma"/>
                <a:cs typeface="Tahoma"/>
              </a:rPr>
              <a:t>имущества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17964F8-962C-41D0-8910-B4E89215A51A}"/>
              </a:ext>
            </a:extLst>
          </p:cNvPr>
          <p:cNvSpPr txBox="1"/>
          <p:nvPr/>
        </p:nvSpPr>
        <p:spPr>
          <a:xfrm>
            <a:off x="7042098" y="3743394"/>
            <a:ext cx="8921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Собственный 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обучающий </a:t>
            </a: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центр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AA9815F-D32E-40EE-8D10-07471852C8FB}"/>
              </a:ext>
            </a:extLst>
          </p:cNvPr>
          <p:cNvSpPr txBox="1"/>
          <p:nvPr/>
        </p:nvSpPr>
        <p:spPr>
          <a:xfrm>
            <a:off x="3888736" y="3743394"/>
            <a:ext cx="10274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6379" algn="r">
              <a:lnSpc>
                <a:spcPct val="100000"/>
              </a:lnSpc>
              <a:spcBef>
                <a:spcPts val="100"/>
              </a:spcBef>
            </a:pPr>
            <a:r>
              <a:rPr sz="1100" spc="35" dirty="0">
                <a:solidFill>
                  <a:srgbClr val="00619A"/>
                </a:solidFill>
                <a:latin typeface="Tahoma"/>
                <a:cs typeface="Tahoma"/>
              </a:rPr>
              <a:t>Программа  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по</a:t>
            </a:r>
            <a:r>
              <a:rPr sz="1100" spc="-100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развитию  су</a:t>
            </a:r>
            <a:r>
              <a:rPr sz="1100" spc="5" dirty="0">
                <a:solidFill>
                  <a:srgbClr val="00619A"/>
                </a:solidFill>
                <a:latin typeface="Tahoma"/>
                <a:cs typeface="Tahoma"/>
              </a:rPr>
              <a:t>б</a:t>
            </a:r>
            <a:r>
              <a:rPr sz="1100" spc="30" dirty="0">
                <a:solidFill>
                  <a:srgbClr val="00619A"/>
                </a:solidFill>
                <a:latin typeface="Tahoma"/>
                <a:cs typeface="Tahoma"/>
              </a:rPr>
              <a:t>ъек</a:t>
            </a: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т</a:t>
            </a:r>
            <a:r>
              <a:rPr sz="1100" spc="25" dirty="0">
                <a:solidFill>
                  <a:srgbClr val="00619A"/>
                </a:solidFill>
                <a:latin typeface="Tahoma"/>
                <a:cs typeface="Tahoma"/>
              </a:rPr>
              <a:t>ов</a:t>
            </a:r>
            <a:r>
              <a:rPr sz="1100" spc="-100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СМП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442B0E3-8B1A-4295-A09F-A0B286A1B724}"/>
              </a:ext>
            </a:extLst>
          </p:cNvPr>
          <p:cNvSpPr txBox="1"/>
          <p:nvPr/>
        </p:nvSpPr>
        <p:spPr>
          <a:xfrm>
            <a:off x="3517267" y="1691394"/>
            <a:ext cx="1085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353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00619A"/>
                </a:solidFill>
                <a:latin typeface="Tahoma"/>
                <a:cs typeface="Tahoma"/>
              </a:rPr>
              <a:t>К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онсалтинг  </a:t>
            </a:r>
            <a:r>
              <a:rPr sz="1100" spc="25" dirty="0">
                <a:solidFill>
                  <a:srgbClr val="00619A"/>
                </a:solidFill>
                <a:latin typeface="Tahoma"/>
                <a:cs typeface="Tahoma"/>
              </a:rPr>
              <a:t>в</a:t>
            </a:r>
            <a:r>
              <a:rPr sz="1100" spc="-100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с</a:t>
            </a:r>
            <a:r>
              <a:rPr sz="1100" spc="-5" dirty="0">
                <a:solidFill>
                  <a:srgbClr val="00619A"/>
                </a:solidFill>
                <a:latin typeface="Tahoma"/>
                <a:cs typeface="Tahoma"/>
              </a:rPr>
              <a:t>фере</a:t>
            </a:r>
            <a:r>
              <a:rPr sz="1100" spc="-100" dirty="0">
                <a:solidFill>
                  <a:srgbClr val="00619A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00619A"/>
                </a:solidFill>
                <a:latin typeface="Tahoma"/>
                <a:cs typeface="Tahoma"/>
              </a:rPr>
              <a:t>закупок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388CD662-3537-4A3C-9C5E-43CB5B180113}"/>
              </a:ext>
            </a:extLst>
          </p:cNvPr>
          <p:cNvSpPr txBox="1"/>
          <p:nvPr/>
        </p:nvSpPr>
        <p:spPr>
          <a:xfrm>
            <a:off x="4640302" y="884093"/>
            <a:ext cx="8559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00619A"/>
                </a:solidFill>
                <a:latin typeface="Tahoma"/>
                <a:cs typeface="Tahoma"/>
              </a:rPr>
              <a:t>Финан</a:t>
            </a:r>
            <a:r>
              <a:rPr sz="1100" spc="10" dirty="0">
                <a:solidFill>
                  <a:srgbClr val="00619A"/>
                </a:solidFill>
                <a:latin typeface="Tahoma"/>
                <a:cs typeface="Tahoma"/>
              </a:rPr>
              <a:t>с</a:t>
            </a:r>
            <a:r>
              <a:rPr sz="1100" spc="15" dirty="0">
                <a:solidFill>
                  <a:srgbClr val="00619A"/>
                </a:solidFill>
                <a:latin typeface="Tahoma"/>
                <a:cs typeface="Tahoma"/>
              </a:rPr>
              <a:t>овые</a:t>
            </a:r>
            <a:endParaRPr sz="11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100" spc="20" dirty="0">
                <a:solidFill>
                  <a:srgbClr val="00619A"/>
                </a:solidFill>
                <a:latin typeface="Tahoma"/>
                <a:cs typeface="Tahoma"/>
              </a:rPr>
              <a:t>сервисы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A432657A-0AEA-4ADD-BBE3-30877DD9C158}"/>
              </a:ext>
            </a:extLst>
          </p:cNvPr>
          <p:cNvGrpSpPr/>
          <p:nvPr/>
        </p:nvGrpSpPr>
        <p:grpSpPr>
          <a:xfrm>
            <a:off x="4492005" y="1301357"/>
            <a:ext cx="2954020" cy="2952115"/>
            <a:chOff x="4492005" y="1301357"/>
            <a:chExt cx="2954020" cy="2952115"/>
          </a:xfrm>
        </p:grpSpPr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492C6B7B-2BC3-470F-9220-D4C78A1A64FD}"/>
                </a:ext>
              </a:extLst>
            </p:cNvPr>
            <p:cNvSpPr/>
            <p:nvPr/>
          </p:nvSpPr>
          <p:spPr>
            <a:xfrm>
              <a:off x="5042902" y="3854848"/>
              <a:ext cx="1858645" cy="3175"/>
            </a:xfrm>
            <a:custGeom>
              <a:avLst/>
              <a:gdLst/>
              <a:ahLst/>
              <a:cxnLst/>
              <a:rect l="l" t="t" r="r" b="b"/>
              <a:pathLst>
                <a:path w="1858645" h="3175">
                  <a:moveTo>
                    <a:pt x="1858518" y="313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87A85654-12CB-4ECA-A0FD-EB0AAC7C8D84}"/>
                </a:ext>
              </a:extLst>
            </p:cNvPr>
            <p:cNvSpPr/>
            <p:nvPr/>
          </p:nvSpPr>
          <p:spPr>
            <a:xfrm>
              <a:off x="4539673" y="2987955"/>
              <a:ext cx="1424940" cy="1223010"/>
            </a:xfrm>
            <a:custGeom>
              <a:avLst/>
              <a:gdLst/>
              <a:ahLst/>
              <a:cxnLst/>
              <a:rect l="l" t="t" r="r" b="b"/>
              <a:pathLst>
                <a:path w="1424939" h="1223010">
                  <a:moveTo>
                    <a:pt x="1424419" y="12224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C953240D-893F-402D-B396-C8C6AE49BC5C}"/>
                </a:ext>
              </a:extLst>
            </p:cNvPr>
            <p:cNvSpPr/>
            <p:nvPr/>
          </p:nvSpPr>
          <p:spPr>
            <a:xfrm>
              <a:off x="5042889" y="2983146"/>
              <a:ext cx="2345690" cy="881380"/>
            </a:xfrm>
            <a:custGeom>
              <a:avLst/>
              <a:gdLst/>
              <a:ahLst/>
              <a:cxnLst/>
              <a:rect l="l" t="t" r="r" b="b"/>
              <a:pathLst>
                <a:path w="2345690" h="881379">
                  <a:moveTo>
                    <a:pt x="0" y="880795"/>
                  </a:moveTo>
                  <a:lnTo>
                    <a:pt x="234541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B076C696-1287-4293-90E7-8429D50268CE}"/>
                </a:ext>
              </a:extLst>
            </p:cNvPr>
            <p:cNvSpPr/>
            <p:nvPr/>
          </p:nvSpPr>
          <p:spPr>
            <a:xfrm>
              <a:off x="5040656" y="1996724"/>
              <a:ext cx="2185035" cy="1873250"/>
            </a:xfrm>
            <a:custGeom>
              <a:avLst/>
              <a:gdLst/>
              <a:ahLst/>
              <a:cxnLst/>
              <a:rect l="l" t="t" r="r" b="b"/>
              <a:pathLst>
                <a:path w="2185034" h="1873250">
                  <a:moveTo>
                    <a:pt x="0" y="1873161"/>
                  </a:moveTo>
                  <a:lnTo>
                    <a:pt x="2184438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4BD129E6-10C6-40D9-8C62-B9FC5634E423}"/>
                </a:ext>
              </a:extLst>
            </p:cNvPr>
            <p:cNvSpPr/>
            <p:nvPr/>
          </p:nvSpPr>
          <p:spPr>
            <a:xfrm>
              <a:off x="5042899" y="1353603"/>
              <a:ext cx="1414145" cy="2521585"/>
            </a:xfrm>
            <a:custGeom>
              <a:avLst/>
              <a:gdLst/>
              <a:ahLst/>
              <a:cxnLst/>
              <a:rect l="l" t="t" r="r" b="b"/>
              <a:pathLst>
                <a:path w="1414145" h="2521585">
                  <a:moveTo>
                    <a:pt x="0" y="2521102"/>
                  </a:moveTo>
                  <a:lnTo>
                    <a:pt x="1413941" y="0"/>
                  </a:lnTo>
                </a:path>
              </a:pathLst>
            </a:custGeom>
            <a:ln w="12699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00A2A108-F526-4E80-B3F5-DF83A801D6DD}"/>
                </a:ext>
              </a:extLst>
            </p:cNvPr>
            <p:cNvSpPr/>
            <p:nvPr/>
          </p:nvSpPr>
          <p:spPr>
            <a:xfrm>
              <a:off x="5040656" y="1358955"/>
              <a:ext cx="430530" cy="2511425"/>
            </a:xfrm>
            <a:custGeom>
              <a:avLst/>
              <a:gdLst/>
              <a:ahLst/>
              <a:cxnLst/>
              <a:rect l="l" t="t" r="r" b="b"/>
              <a:pathLst>
                <a:path w="430529" h="2511425">
                  <a:moveTo>
                    <a:pt x="0" y="2510929"/>
                  </a:moveTo>
                  <a:lnTo>
                    <a:pt x="430517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E8D39F7-51AB-4F22-9CFC-E885DFE3AB31}"/>
                </a:ext>
              </a:extLst>
            </p:cNvPr>
            <p:cNvSpPr/>
            <p:nvPr/>
          </p:nvSpPr>
          <p:spPr>
            <a:xfrm>
              <a:off x="4714789" y="2001550"/>
              <a:ext cx="320040" cy="1863089"/>
            </a:xfrm>
            <a:custGeom>
              <a:avLst/>
              <a:gdLst/>
              <a:ahLst/>
              <a:cxnLst/>
              <a:rect l="l" t="t" r="r" b="b"/>
              <a:pathLst>
                <a:path w="320039" h="1863089">
                  <a:moveTo>
                    <a:pt x="319608" y="186278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C743E50-C7A6-4785-8E9F-832F9DA73B14}"/>
                </a:ext>
              </a:extLst>
            </p:cNvPr>
            <p:cNvSpPr/>
            <p:nvPr/>
          </p:nvSpPr>
          <p:spPr>
            <a:xfrm>
              <a:off x="6895100" y="1999759"/>
              <a:ext cx="324485" cy="1854200"/>
            </a:xfrm>
            <a:custGeom>
              <a:avLst/>
              <a:gdLst/>
              <a:ahLst/>
              <a:cxnLst/>
              <a:rect l="l" t="t" r="r" b="b"/>
              <a:pathLst>
                <a:path w="324484" h="1854200">
                  <a:moveTo>
                    <a:pt x="0" y="1853996"/>
                  </a:moveTo>
                  <a:lnTo>
                    <a:pt x="324002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5269E257-DC2D-4ADD-A8D3-351F9285A154}"/>
                </a:ext>
              </a:extLst>
            </p:cNvPr>
            <p:cNvSpPr/>
            <p:nvPr/>
          </p:nvSpPr>
          <p:spPr>
            <a:xfrm>
              <a:off x="6463102" y="1358955"/>
              <a:ext cx="426084" cy="2494915"/>
            </a:xfrm>
            <a:custGeom>
              <a:avLst/>
              <a:gdLst/>
              <a:ahLst/>
              <a:cxnLst/>
              <a:rect l="l" t="t" r="r" b="b"/>
              <a:pathLst>
                <a:path w="426084" h="2494915">
                  <a:moveTo>
                    <a:pt x="425742" y="2494800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006B9204-FC74-4C7F-807A-B521680C2747}"/>
                </a:ext>
              </a:extLst>
            </p:cNvPr>
            <p:cNvSpPr/>
            <p:nvPr/>
          </p:nvSpPr>
          <p:spPr>
            <a:xfrm>
              <a:off x="5476704" y="1358958"/>
              <a:ext cx="1418590" cy="2496185"/>
            </a:xfrm>
            <a:custGeom>
              <a:avLst/>
              <a:gdLst/>
              <a:ahLst/>
              <a:cxnLst/>
              <a:rect l="l" t="t" r="r" b="b"/>
              <a:pathLst>
                <a:path w="1418590" h="2496185">
                  <a:moveTo>
                    <a:pt x="1418399" y="24958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595E63D8-10CD-4A50-871B-68D7B2650F8C}"/>
                </a:ext>
              </a:extLst>
            </p:cNvPr>
            <p:cNvSpPr/>
            <p:nvPr/>
          </p:nvSpPr>
          <p:spPr>
            <a:xfrm>
              <a:off x="4718904" y="2001550"/>
              <a:ext cx="2176780" cy="1852295"/>
            </a:xfrm>
            <a:custGeom>
              <a:avLst/>
              <a:gdLst/>
              <a:ahLst/>
              <a:cxnLst/>
              <a:rect l="l" t="t" r="r" b="b"/>
              <a:pathLst>
                <a:path w="2176779" h="1852295">
                  <a:moveTo>
                    <a:pt x="2176195" y="18522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A9BAE9F8-2CB9-4556-9BA7-5DBE2DF7B94C}"/>
                </a:ext>
              </a:extLst>
            </p:cNvPr>
            <p:cNvSpPr/>
            <p:nvPr/>
          </p:nvSpPr>
          <p:spPr>
            <a:xfrm>
              <a:off x="4549602" y="2987959"/>
              <a:ext cx="2350135" cy="870585"/>
            </a:xfrm>
            <a:custGeom>
              <a:avLst/>
              <a:gdLst/>
              <a:ahLst/>
              <a:cxnLst/>
              <a:rect l="l" t="t" r="r" b="b"/>
              <a:pathLst>
                <a:path w="2350134" h="870585">
                  <a:moveTo>
                    <a:pt x="2349614" y="87002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D49C8F8A-7DFF-4D4B-8CFB-CF0A449A7F0B}"/>
                </a:ext>
              </a:extLst>
            </p:cNvPr>
            <p:cNvSpPr/>
            <p:nvPr/>
          </p:nvSpPr>
          <p:spPr>
            <a:xfrm>
              <a:off x="5972159" y="2987956"/>
              <a:ext cx="1416685" cy="1217930"/>
            </a:xfrm>
            <a:custGeom>
              <a:avLst/>
              <a:gdLst/>
              <a:ahLst/>
              <a:cxnLst/>
              <a:rect l="l" t="t" r="r" b="b"/>
              <a:pathLst>
                <a:path w="1416684" h="1217929">
                  <a:moveTo>
                    <a:pt x="0" y="1217650"/>
                  </a:moveTo>
                  <a:lnTo>
                    <a:pt x="1416138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EFBCABC6-EAC9-437E-91BC-DB252CEEB3BA}"/>
                </a:ext>
              </a:extLst>
            </p:cNvPr>
            <p:cNvSpPr/>
            <p:nvPr/>
          </p:nvSpPr>
          <p:spPr>
            <a:xfrm>
              <a:off x="5970350" y="1358953"/>
              <a:ext cx="1249045" cy="2846705"/>
            </a:xfrm>
            <a:custGeom>
              <a:avLst/>
              <a:gdLst/>
              <a:ahLst/>
              <a:cxnLst/>
              <a:rect l="l" t="t" r="r" b="b"/>
              <a:pathLst>
                <a:path w="1249045" h="2846704">
                  <a:moveTo>
                    <a:pt x="0" y="2846654"/>
                  </a:moveTo>
                  <a:lnTo>
                    <a:pt x="1248752" y="637768"/>
                  </a:lnTo>
                </a:path>
                <a:path w="1249045" h="2846704">
                  <a:moveTo>
                    <a:pt x="0" y="2846654"/>
                  </a:moveTo>
                  <a:lnTo>
                    <a:pt x="492747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A2A93951-2D25-42E4-AEA2-C3D98B26D692}"/>
                </a:ext>
              </a:extLst>
            </p:cNvPr>
            <p:cNvSpPr/>
            <p:nvPr/>
          </p:nvSpPr>
          <p:spPr>
            <a:xfrm>
              <a:off x="5471182" y="1355816"/>
              <a:ext cx="501015" cy="2849880"/>
            </a:xfrm>
            <a:custGeom>
              <a:avLst/>
              <a:gdLst/>
              <a:ahLst/>
              <a:cxnLst/>
              <a:rect l="l" t="t" r="r" b="b"/>
              <a:pathLst>
                <a:path w="501014" h="2849879">
                  <a:moveTo>
                    <a:pt x="500976" y="28497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3C1C7575-54D5-4C9B-9C1C-210E8E83D1D9}"/>
                </a:ext>
              </a:extLst>
            </p:cNvPr>
            <p:cNvSpPr/>
            <p:nvPr/>
          </p:nvSpPr>
          <p:spPr>
            <a:xfrm>
              <a:off x="4718904" y="1990473"/>
              <a:ext cx="1259840" cy="2215515"/>
            </a:xfrm>
            <a:custGeom>
              <a:avLst/>
              <a:gdLst/>
              <a:ahLst/>
              <a:cxnLst/>
              <a:rect l="l" t="t" r="r" b="b"/>
              <a:pathLst>
                <a:path w="1259839" h="2215515">
                  <a:moveTo>
                    <a:pt x="1259509" y="221513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BC1E33F2-6475-42DB-A461-C500DBDF6D24}"/>
                </a:ext>
              </a:extLst>
            </p:cNvPr>
            <p:cNvSpPr/>
            <p:nvPr/>
          </p:nvSpPr>
          <p:spPr>
            <a:xfrm>
              <a:off x="4535538" y="2987954"/>
              <a:ext cx="2853055" cy="0"/>
            </a:xfrm>
            <a:custGeom>
              <a:avLst/>
              <a:gdLst/>
              <a:ahLst/>
              <a:cxnLst/>
              <a:rect l="l" t="t" r="r" b="b"/>
              <a:pathLst>
                <a:path w="2853054">
                  <a:moveTo>
                    <a:pt x="0" y="0"/>
                  </a:moveTo>
                  <a:lnTo>
                    <a:pt x="2852762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572162F1-7478-406E-AE74-CB5FAC2A43B8}"/>
                </a:ext>
              </a:extLst>
            </p:cNvPr>
            <p:cNvSpPr/>
            <p:nvPr/>
          </p:nvSpPr>
          <p:spPr>
            <a:xfrm>
              <a:off x="4544349" y="1996719"/>
              <a:ext cx="2675255" cy="997585"/>
            </a:xfrm>
            <a:custGeom>
              <a:avLst/>
              <a:gdLst/>
              <a:ahLst/>
              <a:cxnLst/>
              <a:rect l="l" t="t" r="r" b="b"/>
              <a:pathLst>
                <a:path w="2675254" h="997585">
                  <a:moveTo>
                    <a:pt x="0" y="997585"/>
                  </a:moveTo>
                  <a:lnTo>
                    <a:pt x="2674747" y="0"/>
                  </a:lnTo>
                </a:path>
              </a:pathLst>
            </a:custGeom>
            <a:ln w="12699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4E8C23C4-BC33-4587-BDA8-5C66D2D32EC0}"/>
                </a:ext>
              </a:extLst>
            </p:cNvPr>
            <p:cNvSpPr/>
            <p:nvPr/>
          </p:nvSpPr>
          <p:spPr>
            <a:xfrm>
              <a:off x="4547395" y="1350505"/>
              <a:ext cx="1915795" cy="1644014"/>
            </a:xfrm>
            <a:custGeom>
              <a:avLst/>
              <a:gdLst/>
              <a:ahLst/>
              <a:cxnLst/>
              <a:rect l="l" t="t" r="r" b="b"/>
              <a:pathLst>
                <a:path w="1915795" h="1644014">
                  <a:moveTo>
                    <a:pt x="0" y="1643799"/>
                  </a:moveTo>
                  <a:lnTo>
                    <a:pt x="1915706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6EDD6398-7F6C-46BB-ACB1-ACFF19C86139}"/>
                </a:ext>
              </a:extLst>
            </p:cNvPr>
            <p:cNvSpPr/>
            <p:nvPr/>
          </p:nvSpPr>
          <p:spPr>
            <a:xfrm>
              <a:off x="4542130" y="1358950"/>
              <a:ext cx="935355" cy="1635760"/>
            </a:xfrm>
            <a:custGeom>
              <a:avLst/>
              <a:gdLst/>
              <a:ahLst/>
              <a:cxnLst/>
              <a:rect l="l" t="t" r="r" b="b"/>
              <a:pathLst>
                <a:path w="935354" h="1635760">
                  <a:moveTo>
                    <a:pt x="0" y="1635353"/>
                  </a:moveTo>
                  <a:lnTo>
                    <a:pt x="935304" y="0"/>
                  </a:lnTo>
                </a:path>
              </a:pathLst>
            </a:custGeom>
            <a:ln w="12699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068835ED-49E2-4204-84ED-111D9DBDA13C}"/>
                </a:ext>
              </a:extLst>
            </p:cNvPr>
            <p:cNvSpPr/>
            <p:nvPr/>
          </p:nvSpPr>
          <p:spPr>
            <a:xfrm>
              <a:off x="4708526" y="2001556"/>
              <a:ext cx="2684145" cy="986790"/>
            </a:xfrm>
            <a:custGeom>
              <a:avLst/>
              <a:gdLst/>
              <a:ahLst/>
              <a:cxnLst/>
              <a:rect l="l" t="t" r="r" b="b"/>
              <a:pathLst>
                <a:path w="2684145" h="986789">
                  <a:moveTo>
                    <a:pt x="0" y="0"/>
                  </a:moveTo>
                  <a:lnTo>
                    <a:pt x="2683916" y="986396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3C3986E9-3B85-46F4-8295-07923BE74529}"/>
                </a:ext>
              </a:extLst>
            </p:cNvPr>
            <p:cNvSpPr/>
            <p:nvPr/>
          </p:nvSpPr>
          <p:spPr>
            <a:xfrm>
              <a:off x="4718900" y="1990771"/>
              <a:ext cx="2510790" cy="0"/>
            </a:xfrm>
            <a:custGeom>
              <a:avLst/>
              <a:gdLst/>
              <a:ahLst/>
              <a:cxnLst/>
              <a:rect l="l" t="t" r="r" b="b"/>
              <a:pathLst>
                <a:path w="2510790">
                  <a:moveTo>
                    <a:pt x="0" y="0"/>
                  </a:moveTo>
                  <a:lnTo>
                    <a:pt x="2510320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95B8FEFB-B875-47F8-80E1-52051F00A917}"/>
                </a:ext>
              </a:extLst>
            </p:cNvPr>
            <p:cNvSpPr/>
            <p:nvPr/>
          </p:nvSpPr>
          <p:spPr>
            <a:xfrm>
              <a:off x="4718900" y="1358962"/>
              <a:ext cx="1737995" cy="642620"/>
            </a:xfrm>
            <a:custGeom>
              <a:avLst/>
              <a:gdLst/>
              <a:ahLst/>
              <a:cxnLst/>
              <a:rect l="l" t="t" r="r" b="b"/>
              <a:pathLst>
                <a:path w="1737995" h="642619">
                  <a:moveTo>
                    <a:pt x="0" y="642594"/>
                  </a:moveTo>
                  <a:lnTo>
                    <a:pt x="1737944" y="0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F0C52448-8542-41AF-91A0-EAC5C7CFBF34}"/>
                </a:ext>
              </a:extLst>
            </p:cNvPr>
            <p:cNvSpPr/>
            <p:nvPr/>
          </p:nvSpPr>
          <p:spPr>
            <a:xfrm>
              <a:off x="5482950" y="1358956"/>
              <a:ext cx="1910080" cy="1629410"/>
            </a:xfrm>
            <a:custGeom>
              <a:avLst/>
              <a:gdLst/>
              <a:ahLst/>
              <a:cxnLst/>
              <a:rect l="l" t="t" r="r" b="b"/>
              <a:pathLst>
                <a:path w="1910079" h="1629410">
                  <a:moveTo>
                    <a:pt x="0" y="0"/>
                  </a:moveTo>
                  <a:lnTo>
                    <a:pt x="1909495" y="1629003"/>
                  </a:lnTo>
                </a:path>
              </a:pathLst>
            </a:custGeom>
            <a:ln w="12699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4516FD6C-A8B6-414B-BCC7-34327F38873C}"/>
                </a:ext>
              </a:extLst>
            </p:cNvPr>
            <p:cNvSpPr/>
            <p:nvPr/>
          </p:nvSpPr>
          <p:spPr>
            <a:xfrm>
              <a:off x="5471179" y="1358956"/>
              <a:ext cx="1748155" cy="641985"/>
            </a:xfrm>
            <a:custGeom>
              <a:avLst/>
              <a:gdLst/>
              <a:ahLst/>
              <a:cxnLst/>
              <a:rect l="l" t="t" r="r" b="b"/>
              <a:pathLst>
                <a:path w="1748154" h="641985">
                  <a:moveTo>
                    <a:pt x="0" y="0"/>
                  </a:moveTo>
                  <a:lnTo>
                    <a:pt x="1747926" y="641527"/>
                  </a:lnTo>
                </a:path>
              </a:pathLst>
            </a:custGeom>
            <a:ln w="12699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3836C936-1FEF-4EC7-8EAB-B066A2C44748}"/>
                </a:ext>
              </a:extLst>
            </p:cNvPr>
            <p:cNvSpPr/>
            <p:nvPr/>
          </p:nvSpPr>
          <p:spPr>
            <a:xfrm>
              <a:off x="6463099" y="1358956"/>
              <a:ext cx="927735" cy="1641475"/>
            </a:xfrm>
            <a:custGeom>
              <a:avLst/>
              <a:gdLst/>
              <a:ahLst/>
              <a:cxnLst/>
              <a:rect l="l" t="t" r="r" b="b"/>
              <a:pathLst>
                <a:path w="927734" h="1641475">
                  <a:moveTo>
                    <a:pt x="0" y="0"/>
                  </a:moveTo>
                  <a:lnTo>
                    <a:pt x="927430" y="1641297"/>
                  </a:lnTo>
                </a:path>
              </a:pathLst>
            </a:custGeom>
            <a:ln w="12700">
              <a:solidFill>
                <a:srgbClr val="9AAC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42A2BF2D-1450-46ED-AEEF-8B3927867E2C}"/>
                </a:ext>
              </a:extLst>
            </p:cNvPr>
            <p:cNvSpPr/>
            <p:nvPr/>
          </p:nvSpPr>
          <p:spPr>
            <a:xfrm>
              <a:off x="4550998" y="1359953"/>
              <a:ext cx="2839085" cy="2839085"/>
            </a:xfrm>
            <a:custGeom>
              <a:avLst/>
              <a:gdLst/>
              <a:ahLst/>
              <a:cxnLst/>
              <a:rect l="l" t="t" r="r" b="b"/>
              <a:pathLst>
                <a:path w="2839084" h="2839085">
                  <a:moveTo>
                    <a:pt x="1419352" y="2838881"/>
                  </a:moveTo>
                  <a:lnTo>
                    <a:pt x="2345766" y="2496477"/>
                  </a:lnTo>
                  <a:lnTo>
                    <a:pt x="2838704" y="1629460"/>
                  </a:lnTo>
                  <a:lnTo>
                    <a:pt x="2667508" y="643521"/>
                  </a:lnTo>
                  <a:lnTo>
                    <a:pt x="1912289" y="0"/>
                  </a:lnTo>
                  <a:lnTo>
                    <a:pt x="926414" y="0"/>
                  </a:lnTo>
                  <a:lnTo>
                    <a:pt x="171195" y="643521"/>
                  </a:lnTo>
                  <a:lnTo>
                    <a:pt x="0" y="1629460"/>
                  </a:lnTo>
                  <a:lnTo>
                    <a:pt x="492937" y="2496477"/>
                  </a:lnTo>
                  <a:lnTo>
                    <a:pt x="1419352" y="2838881"/>
                  </a:lnTo>
                  <a:close/>
                </a:path>
              </a:pathLst>
            </a:custGeom>
            <a:ln w="12700">
              <a:solidFill>
                <a:srgbClr val="9AAD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0">
              <a:extLst>
                <a:ext uri="{FF2B5EF4-FFF2-40B4-BE49-F238E27FC236}">
                  <a16:creationId xmlns:a16="http://schemas.microsoft.com/office/drawing/2014/main" id="{223EA52F-19C7-4A83-88F7-BB539FF7ED5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2755" y="4138153"/>
              <a:ext cx="115189" cy="115201"/>
            </a:xfrm>
            <a:prstGeom prst="rect">
              <a:avLst/>
            </a:prstGeom>
          </p:spPr>
        </p:pic>
        <p:pic>
          <p:nvPicPr>
            <p:cNvPr id="44" name="object 41">
              <a:extLst>
                <a:ext uri="{FF2B5EF4-FFF2-40B4-BE49-F238E27FC236}">
                  <a16:creationId xmlns:a16="http://schemas.microsoft.com/office/drawing/2014/main" id="{2E1FE838-3211-40A8-B39A-EB276B85098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5306" y="3796156"/>
              <a:ext cx="115189" cy="115201"/>
            </a:xfrm>
            <a:prstGeom prst="rect">
              <a:avLst/>
            </a:prstGeom>
          </p:spPr>
        </p:pic>
        <p:pic>
          <p:nvPicPr>
            <p:cNvPr id="45" name="object 42">
              <a:extLst>
                <a:ext uri="{FF2B5EF4-FFF2-40B4-BE49-F238E27FC236}">
                  <a16:creationId xmlns:a16="http://schemas.microsoft.com/office/drawing/2014/main" id="{3ECE5D14-2CEE-4482-8BE8-202993A6C7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2005" y="2930255"/>
              <a:ext cx="115189" cy="115201"/>
            </a:xfrm>
            <a:prstGeom prst="rect">
              <a:avLst/>
            </a:prstGeom>
          </p:spPr>
        </p:pic>
        <p:pic>
          <p:nvPicPr>
            <p:cNvPr id="46" name="object 43">
              <a:extLst>
                <a:ext uri="{FF2B5EF4-FFF2-40B4-BE49-F238E27FC236}">
                  <a16:creationId xmlns:a16="http://schemas.microsoft.com/office/drawing/2014/main" id="{E2A42410-2C72-46AD-8DA6-55A1128DC2D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1305" y="1943957"/>
              <a:ext cx="115189" cy="115201"/>
            </a:xfrm>
            <a:prstGeom prst="rect">
              <a:avLst/>
            </a:prstGeom>
          </p:spPr>
        </p:pic>
        <p:pic>
          <p:nvPicPr>
            <p:cNvPr id="47" name="object 44">
              <a:extLst>
                <a:ext uri="{FF2B5EF4-FFF2-40B4-BE49-F238E27FC236}">
                  <a16:creationId xmlns:a16="http://schemas.microsoft.com/office/drawing/2014/main" id="{CEFC8C34-CF78-4E1F-938C-F56E9C4969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9105" y="1301357"/>
              <a:ext cx="115189" cy="115201"/>
            </a:xfrm>
            <a:prstGeom prst="rect">
              <a:avLst/>
            </a:prstGeom>
          </p:spPr>
        </p:pic>
        <p:pic>
          <p:nvPicPr>
            <p:cNvPr id="48" name="object 45">
              <a:extLst>
                <a:ext uri="{FF2B5EF4-FFF2-40B4-BE49-F238E27FC236}">
                  <a16:creationId xmlns:a16="http://schemas.microsoft.com/office/drawing/2014/main" id="{DA3693EB-3898-4438-A277-FA6BE1C27F6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5505" y="1301357"/>
              <a:ext cx="115189" cy="115201"/>
            </a:xfrm>
            <a:prstGeom prst="rect">
              <a:avLst/>
            </a:prstGeom>
          </p:spPr>
        </p:pic>
        <p:pic>
          <p:nvPicPr>
            <p:cNvPr id="49" name="object 46">
              <a:extLst>
                <a:ext uri="{FF2B5EF4-FFF2-40B4-BE49-F238E27FC236}">
                  <a16:creationId xmlns:a16="http://schemas.microsoft.com/office/drawing/2014/main" id="{E2CFEBF5-2100-427F-85AB-F8A5E98A29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505" y="1942154"/>
              <a:ext cx="115188" cy="115201"/>
            </a:xfrm>
            <a:prstGeom prst="rect">
              <a:avLst/>
            </a:prstGeom>
          </p:spPr>
        </p:pic>
        <p:pic>
          <p:nvPicPr>
            <p:cNvPr id="50" name="object 47">
              <a:extLst>
                <a:ext uri="{FF2B5EF4-FFF2-40B4-BE49-F238E27FC236}">
                  <a16:creationId xmlns:a16="http://schemas.microsoft.com/office/drawing/2014/main" id="{60E5E23B-12C4-430C-847B-C5728F279E8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705" y="2930354"/>
              <a:ext cx="115188" cy="115201"/>
            </a:xfrm>
            <a:prstGeom prst="rect">
              <a:avLst/>
            </a:prstGeom>
          </p:spPr>
        </p:pic>
        <p:pic>
          <p:nvPicPr>
            <p:cNvPr id="51" name="object 48">
              <a:extLst>
                <a:ext uri="{FF2B5EF4-FFF2-40B4-BE49-F238E27FC236}">
                  <a16:creationId xmlns:a16="http://schemas.microsoft.com/office/drawing/2014/main" id="{E47007B3-0A16-4EF3-B51E-258912B185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7506" y="3796156"/>
              <a:ext cx="115188" cy="115201"/>
            </a:xfrm>
            <a:prstGeom prst="rect">
              <a:avLst/>
            </a:prstGeom>
          </p:spPr>
        </p:pic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CB497093-D16E-4133-88D9-CF28D3901923}"/>
                </a:ext>
              </a:extLst>
            </p:cNvPr>
            <p:cNvSpPr/>
            <p:nvPr/>
          </p:nvSpPr>
          <p:spPr>
            <a:xfrm>
              <a:off x="5357902" y="2166308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611047" y="0"/>
                  </a:moveTo>
                  <a:lnTo>
                    <a:pt x="563294" y="1838"/>
                  </a:lnTo>
                  <a:lnTo>
                    <a:pt x="516545" y="7262"/>
                  </a:lnTo>
                  <a:lnTo>
                    <a:pt x="470938" y="16137"/>
                  </a:lnTo>
                  <a:lnTo>
                    <a:pt x="426608" y="28327"/>
                  </a:lnTo>
                  <a:lnTo>
                    <a:pt x="383691" y="43695"/>
                  </a:lnTo>
                  <a:lnTo>
                    <a:pt x="342322" y="62106"/>
                  </a:lnTo>
                  <a:lnTo>
                    <a:pt x="302638" y="83424"/>
                  </a:lnTo>
                  <a:lnTo>
                    <a:pt x="264774" y="107514"/>
                  </a:lnTo>
                  <a:lnTo>
                    <a:pt x="228866" y="134238"/>
                  </a:lnTo>
                  <a:lnTo>
                    <a:pt x="195050" y="163463"/>
                  </a:lnTo>
                  <a:lnTo>
                    <a:pt x="163463" y="195050"/>
                  </a:lnTo>
                  <a:lnTo>
                    <a:pt x="134238" y="228866"/>
                  </a:lnTo>
                  <a:lnTo>
                    <a:pt x="107514" y="264774"/>
                  </a:lnTo>
                  <a:lnTo>
                    <a:pt x="83424" y="302638"/>
                  </a:lnTo>
                  <a:lnTo>
                    <a:pt x="62106" y="342322"/>
                  </a:lnTo>
                  <a:lnTo>
                    <a:pt x="43695" y="383691"/>
                  </a:lnTo>
                  <a:lnTo>
                    <a:pt x="28327" y="426608"/>
                  </a:lnTo>
                  <a:lnTo>
                    <a:pt x="16137" y="470938"/>
                  </a:lnTo>
                  <a:lnTo>
                    <a:pt x="7262" y="516545"/>
                  </a:lnTo>
                  <a:lnTo>
                    <a:pt x="1838" y="563294"/>
                  </a:lnTo>
                  <a:lnTo>
                    <a:pt x="0" y="611047"/>
                  </a:lnTo>
                  <a:lnTo>
                    <a:pt x="1838" y="658801"/>
                  </a:lnTo>
                  <a:lnTo>
                    <a:pt x="7262" y="705549"/>
                  </a:lnTo>
                  <a:lnTo>
                    <a:pt x="16137" y="751156"/>
                  </a:lnTo>
                  <a:lnTo>
                    <a:pt x="28327" y="795487"/>
                  </a:lnTo>
                  <a:lnTo>
                    <a:pt x="43695" y="838404"/>
                  </a:lnTo>
                  <a:lnTo>
                    <a:pt x="62106" y="879773"/>
                  </a:lnTo>
                  <a:lnTo>
                    <a:pt x="83424" y="919457"/>
                  </a:lnTo>
                  <a:lnTo>
                    <a:pt x="107514" y="957321"/>
                  </a:lnTo>
                  <a:lnTo>
                    <a:pt x="134238" y="993229"/>
                  </a:lnTo>
                  <a:lnTo>
                    <a:pt x="163463" y="1027044"/>
                  </a:lnTo>
                  <a:lnTo>
                    <a:pt x="195050" y="1058632"/>
                  </a:lnTo>
                  <a:lnTo>
                    <a:pt x="228866" y="1087856"/>
                  </a:lnTo>
                  <a:lnTo>
                    <a:pt x="264774" y="1114581"/>
                  </a:lnTo>
                  <a:lnTo>
                    <a:pt x="302638" y="1138670"/>
                  </a:lnTo>
                  <a:lnTo>
                    <a:pt x="342322" y="1159988"/>
                  </a:lnTo>
                  <a:lnTo>
                    <a:pt x="383691" y="1178399"/>
                  </a:lnTo>
                  <a:lnTo>
                    <a:pt x="426608" y="1193768"/>
                  </a:lnTo>
                  <a:lnTo>
                    <a:pt x="470938" y="1205957"/>
                  </a:lnTo>
                  <a:lnTo>
                    <a:pt x="516545" y="1214832"/>
                  </a:lnTo>
                  <a:lnTo>
                    <a:pt x="563294" y="1220257"/>
                  </a:lnTo>
                  <a:lnTo>
                    <a:pt x="611047" y="1222095"/>
                  </a:lnTo>
                  <a:lnTo>
                    <a:pt x="658801" y="1220257"/>
                  </a:lnTo>
                  <a:lnTo>
                    <a:pt x="705549" y="1214832"/>
                  </a:lnTo>
                  <a:lnTo>
                    <a:pt x="751156" y="1205957"/>
                  </a:lnTo>
                  <a:lnTo>
                    <a:pt x="795487" y="1193768"/>
                  </a:lnTo>
                  <a:lnTo>
                    <a:pt x="838404" y="1178399"/>
                  </a:lnTo>
                  <a:lnTo>
                    <a:pt x="879773" y="1159988"/>
                  </a:lnTo>
                  <a:lnTo>
                    <a:pt x="919457" y="1138670"/>
                  </a:lnTo>
                  <a:lnTo>
                    <a:pt x="957321" y="1114581"/>
                  </a:lnTo>
                  <a:lnTo>
                    <a:pt x="993229" y="1087856"/>
                  </a:lnTo>
                  <a:lnTo>
                    <a:pt x="1027044" y="1058632"/>
                  </a:lnTo>
                  <a:lnTo>
                    <a:pt x="1058632" y="1027044"/>
                  </a:lnTo>
                  <a:lnTo>
                    <a:pt x="1087856" y="993229"/>
                  </a:lnTo>
                  <a:lnTo>
                    <a:pt x="1114581" y="957321"/>
                  </a:lnTo>
                  <a:lnTo>
                    <a:pt x="1138670" y="919457"/>
                  </a:lnTo>
                  <a:lnTo>
                    <a:pt x="1159988" y="879773"/>
                  </a:lnTo>
                  <a:lnTo>
                    <a:pt x="1178399" y="838404"/>
                  </a:lnTo>
                  <a:lnTo>
                    <a:pt x="1193768" y="795487"/>
                  </a:lnTo>
                  <a:lnTo>
                    <a:pt x="1205957" y="751156"/>
                  </a:lnTo>
                  <a:lnTo>
                    <a:pt x="1214832" y="705549"/>
                  </a:lnTo>
                  <a:lnTo>
                    <a:pt x="1220257" y="658801"/>
                  </a:lnTo>
                  <a:lnTo>
                    <a:pt x="1222095" y="611047"/>
                  </a:lnTo>
                  <a:lnTo>
                    <a:pt x="1220257" y="563294"/>
                  </a:lnTo>
                  <a:lnTo>
                    <a:pt x="1214832" y="516545"/>
                  </a:lnTo>
                  <a:lnTo>
                    <a:pt x="1205957" y="470938"/>
                  </a:lnTo>
                  <a:lnTo>
                    <a:pt x="1193768" y="426608"/>
                  </a:lnTo>
                  <a:lnTo>
                    <a:pt x="1178399" y="383691"/>
                  </a:lnTo>
                  <a:lnTo>
                    <a:pt x="1159988" y="342322"/>
                  </a:lnTo>
                  <a:lnTo>
                    <a:pt x="1138670" y="302638"/>
                  </a:lnTo>
                  <a:lnTo>
                    <a:pt x="1114581" y="264774"/>
                  </a:lnTo>
                  <a:lnTo>
                    <a:pt x="1087856" y="228866"/>
                  </a:lnTo>
                  <a:lnTo>
                    <a:pt x="1058632" y="195050"/>
                  </a:lnTo>
                  <a:lnTo>
                    <a:pt x="1027044" y="163463"/>
                  </a:lnTo>
                  <a:lnTo>
                    <a:pt x="993229" y="134238"/>
                  </a:lnTo>
                  <a:lnTo>
                    <a:pt x="957321" y="107514"/>
                  </a:lnTo>
                  <a:lnTo>
                    <a:pt x="919457" y="83424"/>
                  </a:lnTo>
                  <a:lnTo>
                    <a:pt x="879773" y="62106"/>
                  </a:lnTo>
                  <a:lnTo>
                    <a:pt x="838404" y="43695"/>
                  </a:lnTo>
                  <a:lnTo>
                    <a:pt x="795487" y="28327"/>
                  </a:lnTo>
                  <a:lnTo>
                    <a:pt x="751156" y="16137"/>
                  </a:lnTo>
                  <a:lnTo>
                    <a:pt x="705549" y="7262"/>
                  </a:lnTo>
                  <a:lnTo>
                    <a:pt x="658801" y="1838"/>
                  </a:lnTo>
                  <a:lnTo>
                    <a:pt x="611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0">
              <a:extLst>
                <a:ext uri="{FF2B5EF4-FFF2-40B4-BE49-F238E27FC236}">
                  <a16:creationId xmlns:a16="http://schemas.microsoft.com/office/drawing/2014/main" id="{ECF1EDA8-C539-4696-9DAD-64FCE9A4E359}"/>
                </a:ext>
              </a:extLst>
            </p:cNvPr>
            <p:cNvSpPr/>
            <p:nvPr/>
          </p:nvSpPr>
          <p:spPr>
            <a:xfrm>
              <a:off x="5357902" y="2166308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611047" y="1222095"/>
                  </a:moveTo>
                  <a:lnTo>
                    <a:pt x="658801" y="1220257"/>
                  </a:lnTo>
                  <a:lnTo>
                    <a:pt x="705549" y="1214832"/>
                  </a:lnTo>
                  <a:lnTo>
                    <a:pt x="751156" y="1205957"/>
                  </a:lnTo>
                  <a:lnTo>
                    <a:pt x="795487" y="1193768"/>
                  </a:lnTo>
                  <a:lnTo>
                    <a:pt x="838404" y="1178399"/>
                  </a:lnTo>
                  <a:lnTo>
                    <a:pt x="879773" y="1159988"/>
                  </a:lnTo>
                  <a:lnTo>
                    <a:pt x="919457" y="1138670"/>
                  </a:lnTo>
                  <a:lnTo>
                    <a:pt x="957321" y="1114581"/>
                  </a:lnTo>
                  <a:lnTo>
                    <a:pt x="993229" y="1087856"/>
                  </a:lnTo>
                  <a:lnTo>
                    <a:pt x="1027044" y="1058632"/>
                  </a:lnTo>
                  <a:lnTo>
                    <a:pt x="1058632" y="1027044"/>
                  </a:lnTo>
                  <a:lnTo>
                    <a:pt x="1087856" y="993229"/>
                  </a:lnTo>
                  <a:lnTo>
                    <a:pt x="1114581" y="957321"/>
                  </a:lnTo>
                  <a:lnTo>
                    <a:pt x="1138670" y="919457"/>
                  </a:lnTo>
                  <a:lnTo>
                    <a:pt x="1159988" y="879773"/>
                  </a:lnTo>
                  <a:lnTo>
                    <a:pt x="1178399" y="838404"/>
                  </a:lnTo>
                  <a:lnTo>
                    <a:pt x="1193768" y="795487"/>
                  </a:lnTo>
                  <a:lnTo>
                    <a:pt x="1205957" y="751156"/>
                  </a:lnTo>
                  <a:lnTo>
                    <a:pt x="1214832" y="705549"/>
                  </a:lnTo>
                  <a:lnTo>
                    <a:pt x="1220257" y="658801"/>
                  </a:lnTo>
                  <a:lnTo>
                    <a:pt x="1222095" y="611047"/>
                  </a:lnTo>
                  <a:lnTo>
                    <a:pt x="1220257" y="563294"/>
                  </a:lnTo>
                  <a:lnTo>
                    <a:pt x="1214832" y="516545"/>
                  </a:lnTo>
                  <a:lnTo>
                    <a:pt x="1205957" y="470938"/>
                  </a:lnTo>
                  <a:lnTo>
                    <a:pt x="1193768" y="426608"/>
                  </a:lnTo>
                  <a:lnTo>
                    <a:pt x="1178399" y="383691"/>
                  </a:lnTo>
                  <a:lnTo>
                    <a:pt x="1159988" y="342322"/>
                  </a:lnTo>
                  <a:lnTo>
                    <a:pt x="1138670" y="302638"/>
                  </a:lnTo>
                  <a:lnTo>
                    <a:pt x="1114581" y="264774"/>
                  </a:lnTo>
                  <a:lnTo>
                    <a:pt x="1087856" y="228866"/>
                  </a:lnTo>
                  <a:lnTo>
                    <a:pt x="1058632" y="195050"/>
                  </a:lnTo>
                  <a:lnTo>
                    <a:pt x="1027044" y="163463"/>
                  </a:lnTo>
                  <a:lnTo>
                    <a:pt x="993229" y="134238"/>
                  </a:lnTo>
                  <a:lnTo>
                    <a:pt x="957321" y="107514"/>
                  </a:lnTo>
                  <a:lnTo>
                    <a:pt x="919457" y="83424"/>
                  </a:lnTo>
                  <a:lnTo>
                    <a:pt x="879773" y="62106"/>
                  </a:lnTo>
                  <a:lnTo>
                    <a:pt x="838404" y="43695"/>
                  </a:lnTo>
                  <a:lnTo>
                    <a:pt x="795487" y="28327"/>
                  </a:lnTo>
                  <a:lnTo>
                    <a:pt x="751156" y="16137"/>
                  </a:lnTo>
                  <a:lnTo>
                    <a:pt x="705549" y="7262"/>
                  </a:lnTo>
                  <a:lnTo>
                    <a:pt x="658801" y="1838"/>
                  </a:lnTo>
                  <a:lnTo>
                    <a:pt x="611047" y="0"/>
                  </a:lnTo>
                  <a:lnTo>
                    <a:pt x="563294" y="1838"/>
                  </a:lnTo>
                  <a:lnTo>
                    <a:pt x="516545" y="7262"/>
                  </a:lnTo>
                  <a:lnTo>
                    <a:pt x="470938" y="16137"/>
                  </a:lnTo>
                  <a:lnTo>
                    <a:pt x="426608" y="28327"/>
                  </a:lnTo>
                  <a:lnTo>
                    <a:pt x="383691" y="43695"/>
                  </a:lnTo>
                  <a:lnTo>
                    <a:pt x="342322" y="62106"/>
                  </a:lnTo>
                  <a:lnTo>
                    <a:pt x="302638" y="83424"/>
                  </a:lnTo>
                  <a:lnTo>
                    <a:pt x="264774" y="107514"/>
                  </a:lnTo>
                  <a:lnTo>
                    <a:pt x="228866" y="134238"/>
                  </a:lnTo>
                  <a:lnTo>
                    <a:pt x="195050" y="163463"/>
                  </a:lnTo>
                  <a:lnTo>
                    <a:pt x="163463" y="195050"/>
                  </a:lnTo>
                  <a:lnTo>
                    <a:pt x="134238" y="228866"/>
                  </a:lnTo>
                  <a:lnTo>
                    <a:pt x="107514" y="264774"/>
                  </a:lnTo>
                  <a:lnTo>
                    <a:pt x="83424" y="302638"/>
                  </a:lnTo>
                  <a:lnTo>
                    <a:pt x="62106" y="342322"/>
                  </a:lnTo>
                  <a:lnTo>
                    <a:pt x="43695" y="383691"/>
                  </a:lnTo>
                  <a:lnTo>
                    <a:pt x="28327" y="426608"/>
                  </a:lnTo>
                  <a:lnTo>
                    <a:pt x="16137" y="470938"/>
                  </a:lnTo>
                  <a:lnTo>
                    <a:pt x="7262" y="516545"/>
                  </a:lnTo>
                  <a:lnTo>
                    <a:pt x="1838" y="563294"/>
                  </a:lnTo>
                  <a:lnTo>
                    <a:pt x="0" y="611047"/>
                  </a:lnTo>
                  <a:lnTo>
                    <a:pt x="1838" y="658801"/>
                  </a:lnTo>
                  <a:lnTo>
                    <a:pt x="7262" y="705549"/>
                  </a:lnTo>
                  <a:lnTo>
                    <a:pt x="16137" y="751156"/>
                  </a:lnTo>
                  <a:lnTo>
                    <a:pt x="28327" y="795487"/>
                  </a:lnTo>
                  <a:lnTo>
                    <a:pt x="43695" y="838404"/>
                  </a:lnTo>
                  <a:lnTo>
                    <a:pt x="62106" y="879773"/>
                  </a:lnTo>
                  <a:lnTo>
                    <a:pt x="83424" y="919457"/>
                  </a:lnTo>
                  <a:lnTo>
                    <a:pt x="107514" y="957321"/>
                  </a:lnTo>
                  <a:lnTo>
                    <a:pt x="134238" y="993229"/>
                  </a:lnTo>
                  <a:lnTo>
                    <a:pt x="163463" y="1027044"/>
                  </a:lnTo>
                  <a:lnTo>
                    <a:pt x="195050" y="1058632"/>
                  </a:lnTo>
                  <a:lnTo>
                    <a:pt x="228866" y="1087856"/>
                  </a:lnTo>
                  <a:lnTo>
                    <a:pt x="264774" y="1114581"/>
                  </a:lnTo>
                  <a:lnTo>
                    <a:pt x="302638" y="1138670"/>
                  </a:lnTo>
                  <a:lnTo>
                    <a:pt x="342322" y="1159988"/>
                  </a:lnTo>
                  <a:lnTo>
                    <a:pt x="383691" y="1178399"/>
                  </a:lnTo>
                  <a:lnTo>
                    <a:pt x="426608" y="1193768"/>
                  </a:lnTo>
                  <a:lnTo>
                    <a:pt x="470938" y="1205957"/>
                  </a:lnTo>
                  <a:lnTo>
                    <a:pt x="516545" y="1214832"/>
                  </a:lnTo>
                  <a:lnTo>
                    <a:pt x="563294" y="1220257"/>
                  </a:lnTo>
                  <a:lnTo>
                    <a:pt x="611047" y="1222095"/>
                  </a:lnTo>
                  <a:close/>
                </a:path>
              </a:pathLst>
            </a:custGeom>
            <a:ln w="12700">
              <a:solidFill>
                <a:srgbClr val="006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1">
            <a:extLst>
              <a:ext uri="{FF2B5EF4-FFF2-40B4-BE49-F238E27FC236}">
                <a16:creationId xmlns:a16="http://schemas.microsoft.com/office/drawing/2014/main" id="{992C3583-4EFA-41FC-A3FE-E7914C427B4B}"/>
              </a:ext>
            </a:extLst>
          </p:cNvPr>
          <p:cNvSpPr txBox="1"/>
          <p:nvPr/>
        </p:nvSpPr>
        <p:spPr>
          <a:xfrm>
            <a:off x="5800614" y="2170278"/>
            <a:ext cx="3371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100" dirty="0">
                <a:solidFill>
                  <a:srgbClr val="006099"/>
                </a:solidFill>
                <a:latin typeface="Tahoma"/>
                <a:cs typeface="Tahoma"/>
              </a:rPr>
              <a:t>9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43E9F052-16DC-43DD-A18C-FF885D655011}"/>
              </a:ext>
            </a:extLst>
          </p:cNvPr>
          <p:cNvSpPr txBox="1"/>
          <p:nvPr/>
        </p:nvSpPr>
        <p:spPr>
          <a:xfrm>
            <a:off x="5484997" y="2751938"/>
            <a:ext cx="968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5080" indent="-1733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099"/>
                </a:solidFill>
                <a:latin typeface="Tahoma"/>
                <a:cs typeface="Tahoma"/>
              </a:rPr>
              <a:t>э</a:t>
            </a:r>
            <a:r>
              <a:rPr sz="1400" b="1" spc="-40" dirty="0">
                <a:solidFill>
                  <a:srgbClr val="006099"/>
                </a:solidFill>
                <a:latin typeface="Tahoma"/>
                <a:cs typeface="Tahoma"/>
              </a:rPr>
              <a:t>лемен</a:t>
            </a:r>
            <a:r>
              <a:rPr sz="1400" b="1" spc="-35" dirty="0">
                <a:solidFill>
                  <a:srgbClr val="006099"/>
                </a:solidFill>
                <a:latin typeface="Tahoma"/>
                <a:cs typeface="Tahoma"/>
              </a:rPr>
              <a:t>тов  </a:t>
            </a:r>
            <a:r>
              <a:rPr sz="1400" b="1" spc="-50" dirty="0">
                <a:solidFill>
                  <a:srgbClr val="006099"/>
                </a:solidFill>
                <a:latin typeface="Tahoma"/>
                <a:cs typeface="Tahoma"/>
              </a:rPr>
              <a:t>успеха</a:t>
            </a:r>
            <a:endParaRPr sz="1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301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1F675-1819-4882-A9A0-9F4F391C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05" y="2462644"/>
            <a:ext cx="4131568" cy="2016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8B112F-2FB8-41A3-B9AA-973BF61A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1630"/>
            <a:ext cx="3851920" cy="1719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360000" tIns="46800" rIns="360000" bIns="108000">
            <a:spAutoFit/>
          </a:bodyPr>
          <a:lstStyle/>
          <a:p>
            <a:pPr marL="341313" lvl="1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 в закрытую часть сайта.</a:t>
            </a:r>
          </a:p>
          <a:p>
            <a:pPr marL="341313" lvl="1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интересующего аукциона,  в котором приняли участие и победили, и по вторым частям соответствуете.</a:t>
            </a:r>
          </a:p>
          <a:p>
            <a:pPr marL="341313" lvl="1" indent="-341313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Подписание договора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45A101E-45C6-4686-B894-F6D3053A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3518"/>
            <a:ext cx="4460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96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160A9B-1CA2-454C-92A7-8E63C994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37" y="10503"/>
            <a:ext cx="7452320" cy="3416384"/>
          </a:xfrm>
          <a:prstGeom prst="rect">
            <a:avLst/>
          </a:prstGeom>
        </p:spPr>
      </p:pic>
      <p:pic>
        <p:nvPicPr>
          <p:cNvPr id="7" name="Picture 2" descr="http://joxi.ru/v29RVZ6iG6P5KA.jpg">
            <a:extLst>
              <a:ext uri="{FF2B5EF4-FFF2-40B4-BE49-F238E27FC236}">
                <a16:creationId xmlns:a16="http://schemas.microsoft.com/office/drawing/2014/main" id="{8670E3A2-9B28-489B-82D2-D691FD1C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" y="986155"/>
            <a:ext cx="5234003" cy="4146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17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7E5DE1-1752-4FAD-895C-FFF3F4578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8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3C078-8B64-4E36-ADFA-E5E2830CF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D4FF0-40DB-4C2D-8F4D-6E734DB97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5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5968" y="2932208"/>
            <a:ext cx="591846" cy="555598"/>
            <a:chOff x="521994" y="2979268"/>
            <a:chExt cx="601345" cy="564515"/>
          </a:xfrm>
        </p:grpSpPr>
        <p:sp>
          <p:nvSpPr>
            <p:cNvPr id="3" name="object 3"/>
            <p:cNvSpPr/>
            <p:nvPr/>
          </p:nvSpPr>
          <p:spPr>
            <a:xfrm>
              <a:off x="521995" y="3205568"/>
              <a:ext cx="601345" cy="338455"/>
            </a:xfrm>
            <a:custGeom>
              <a:avLst/>
              <a:gdLst/>
              <a:ahLst/>
              <a:cxnLst/>
              <a:rect l="l" t="t" r="r" b="b"/>
              <a:pathLst>
                <a:path w="601344" h="338454">
                  <a:moveTo>
                    <a:pt x="131483" y="122072"/>
                  </a:moveTo>
                  <a:lnTo>
                    <a:pt x="112699" y="122072"/>
                  </a:lnTo>
                  <a:lnTo>
                    <a:pt x="112699" y="140855"/>
                  </a:lnTo>
                  <a:lnTo>
                    <a:pt x="131483" y="140855"/>
                  </a:lnTo>
                  <a:lnTo>
                    <a:pt x="131483" y="122072"/>
                  </a:lnTo>
                  <a:close/>
                </a:path>
                <a:path w="601344" h="338454">
                  <a:moveTo>
                    <a:pt x="169037" y="122072"/>
                  </a:moveTo>
                  <a:lnTo>
                    <a:pt x="150253" y="122072"/>
                  </a:lnTo>
                  <a:lnTo>
                    <a:pt x="150253" y="140855"/>
                  </a:lnTo>
                  <a:lnTo>
                    <a:pt x="169037" y="140855"/>
                  </a:lnTo>
                  <a:lnTo>
                    <a:pt x="169037" y="122072"/>
                  </a:lnTo>
                  <a:close/>
                </a:path>
                <a:path w="601344" h="338454">
                  <a:moveTo>
                    <a:pt x="375640" y="122072"/>
                  </a:moveTo>
                  <a:lnTo>
                    <a:pt x="356857" y="122072"/>
                  </a:lnTo>
                  <a:lnTo>
                    <a:pt x="356857" y="140855"/>
                  </a:lnTo>
                  <a:lnTo>
                    <a:pt x="375640" y="140855"/>
                  </a:lnTo>
                  <a:lnTo>
                    <a:pt x="375640" y="122072"/>
                  </a:lnTo>
                  <a:close/>
                </a:path>
                <a:path w="601344" h="338454">
                  <a:moveTo>
                    <a:pt x="413207" y="122072"/>
                  </a:moveTo>
                  <a:lnTo>
                    <a:pt x="394423" y="122072"/>
                  </a:lnTo>
                  <a:lnTo>
                    <a:pt x="394423" y="140855"/>
                  </a:lnTo>
                  <a:lnTo>
                    <a:pt x="413207" y="140855"/>
                  </a:lnTo>
                  <a:lnTo>
                    <a:pt x="413207" y="122072"/>
                  </a:lnTo>
                  <a:close/>
                </a:path>
                <a:path w="601344" h="338454">
                  <a:moveTo>
                    <a:pt x="488327" y="72644"/>
                  </a:moveTo>
                  <a:lnTo>
                    <a:pt x="487337" y="70256"/>
                  </a:lnTo>
                  <a:lnTo>
                    <a:pt x="473430" y="56349"/>
                  </a:lnTo>
                  <a:lnTo>
                    <a:pt x="469544" y="52463"/>
                  </a:lnTo>
                  <a:lnTo>
                    <a:pt x="469544" y="79019"/>
                  </a:lnTo>
                  <a:lnTo>
                    <a:pt x="469544" y="183934"/>
                  </a:lnTo>
                  <a:lnTo>
                    <a:pt x="446874" y="206603"/>
                  </a:lnTo>
                  <a:lnTo>
                    <a:pt x="79019" y="206603"/>
                  </a:lnTo>
                  <a:lnTo>
                    <a:pt x="56349" y="183934"/>
                  </a:lnTo>
                  <a:lnTo>
                    <a:pt x="56349" y="79019"/>
                  </a:lnTo>
                  <a:lnTo>
                    <a:pt x="79019" y="56349"/>
                  </a:lnTo>
                  <a:lnTo>
                    <a:pt x="446874" y="56349"/>
                  </a:lnTo>
                  <a:lnTo>
                    <a:pt x="469544" y="79019"/>
                  </a:lnTo>
                  <a:lnTo>
                    <a:pt x="469544" y="52463"/>
                  </a:lnTo>
                  <a:lnTo>
                    <a:pt x="455637" y="38557"/>
                  </a:lnTo>
                  <a:lnTo>
                    <a:pt x="453250" y="37566"/>
                  </a:lnTo>
                  <a:lnTo>
                    <a:pt x="72631" y="37566"/>
                  </a:lnTo>
                  <a:lnTo>
                    <a:pt x="70243" y="38557"/>
                  </a:lnTo>
                  <a:lnTo>
                    <a:pt x="38557" y="70256"/>
                  </a:lnTo>
                  <a:lnTo>
                    <a:pt x="37566" y="72644"/>
                  </a:lnTo>
                  <a:lnTo>
                    <a:pt x="37566" y="190309"/>
                  </a:lnTo>
                  <a:lnTo>
                    <a:pt x="38557" y="192697"/>
                  </a:lnTo>
                  <a:lnTo>
                    <a:pt x="70243" y="224396"/>
                  </a:lnTo>
                  <a:lnTo>
                    <a:pt x="72631" y="225386"/>
                  </a:lnTo>
                  <a:lnTo>
                    <a:pt x="453250" y="225386"/>
                  </a:lnTo>
                  <a:lnTo>
                    <a:pt x="455637" y="224396"/>
                  </a:lnTo>
                  <a:lnTo>
                    <a:pt x="473430" y="206603"/>
                  </a:lnTo>
                  <a:lnTo>
                    <a:pt x="487337" y="192697"/>
                  </a:lnTo>
                  <a:lnTo>
                    <a:pt x="488327" y="190309"/>
                  </a:lnTo>
                  <a:lnTo>
                    <a:pt x="488327" y="72644"/>
                  </a:lnTo>
                  <a:close/>
                </a:path>
                <a:path w="601344" h="338454">
                  <a:moveTo>
                    <a:pt x="601014" y="79336"/>
                  </a:moveTo>
                  <a:lnTo>
                    <a:pt x="596811" y="75133"/>
                  </a:lnTo>
                  <a:lnTo>
                    <a:pt x="582244" y="75133"/>
                  </a:lnTo>
                  <a:lnTo>
                    <a:pt x="582244" y="93916"/>
                  </a:lnTo>
                  <a:lnTo>
                    <a:pt x="582244" y="319290"/>
                  </a:lnTo>
                  <a:lnTo>
                    <a:pt x="93916" y="319290"/>
                  </a:lnTo>
                  <a:lnTo>
                    <a:pt x="93916" y="300507"/>
                  </a:lnTo>
                  <a:lnTo>
                    <a:pt x="554062" y="300507"/>
                  </a:lnTo>
                  <a:lnTo>
                    <a:pt x="559244" y="300507"/>
                  </a:lnTo>
                  <a:lnTo>
                    <a:pt x="563448" y="296303"/>
                  </a:lnTo>
                  <a:lnTo>
                    <a:pt x="563448" y="93916"/>
                  </a:lnTo>
                  <a:lnTo>
                    <a:pt x="582244" y="93916"/>
                  </a:lnTo>
                  <a:lnTo>
                    <a:pt x="582244" y="75133"/>
                  </a:lnTo>
                  <a:lnTo>
                    <a:pt x="563448" y="75133"/>
                  </a:lnTo>
                  <a:lnTo>
                    <a:pt x="563448" y="41770"/>
                  </a:lnTo>
                  <a:lnTo>
                    <a:pt x="559244" y="37566"/>
                  </a:lnTo>
                  <a:lnTo>
                    <a:pt x="544677" y="37566"/>
                  </a:lnTo>
                  <a:lnTo>
                    <a:pt x="544677" y="56349"/>
                  </a:lnTo>
                  <a:lnTo>
                    <a:pt x="544677" y="281724"/>
                  </a:lnTo>
                  <a:lnTo>
                    <a:pt x="56349" y="281724"/>
                  </a:lnTo>
                  <a:lnTo>
                    <a:pt x="56349" y="262940"/>
                  </a:lnTo>
                  <a:lnTo>
                    <a:pt x="521677" y="262940"/>
                  </a:lnTo>
                  <a:lnTo>
                    <a:pt x="525881" y="258737"/>
                  </a:lnTo>
                  <a:lnTo>
                    <a:pt x="525881" y="244157"/>
                  </a:lnTo>
                  <a:lnTo>
                    <a:pt x="525881" y="56349"/>
                  </a:lnTo>
                  <a:lnTo>
                    <a:pt x="544677" y="56349"/>
                  </a:lnTo>
                  <a:lnTo>
                    <a:pt x="544677" y="37566"/>
                  </a:lnTo>
                  <a:lnTo>
                    <a:pt x="525881" y="37566"/>
                  </a:lnTo>
                  <a:lnTo>
                    <a:pt x="525881" y="18770"/>
                  </a:lnTo>
                  <a:lnTo>
                    <a:pt x="525881" y="4203"/>
                  </a:lnTo>
                  <a:lnTo>
                    <a:pt x="521677" y="0"/>
                  </a:lnTo>
                  <a:lnTo>
                    <a:pt x="507111" y="0"/>
                  </a:lnTo>
                  <a:lnTo>
                    <a:pt x="507111" y="18770"/>
                  </a:lnTo>
                  <a:lnTo>
                    <a:pt x="507111" y="244157"/>
                  </a:lnTo>
                  <a:lnTo>
                    <a:pt x="18783" y="244157"/>
                  </a:lnTo>
                  <a:lnTo>
                    <a:pt x="18783" y="18770"/>
                  </a:lnTo>
                  <a:lnTo>
                    <a:pt x="507111" y="18770"/>
                  </a:lnTo>
                  <a:lnTo>
                    <a:pt x="507111" y="0"/>
                  </a:lnTo>
                  <a:lnTo>
                    <a:pt x="4203" y="0"/>
                  </a:lnTo>
                  <a:lnTo>
                    <a:pt x="0" y="4203"/>
                  </a:lnTo>
                  <a:lnTo>
                    <a:pt x="0" y="258737"/>
                  </a:lnTo>
                  <a:lnTo>
                    <a:pt x="4203" y="262940"/>
                  </a:lnTo>
                  <a:lnTo>
                    <a:pt x="37566" y="262940"/>
                  </a:lnTo>
                  <a:lnTo>
                    <a:pt x="37566" y="296303"/>
                  </a:lnTo>
                  <a:lnTo>
                    <a:pt x="41770" y="300507"/>
                  </a:lnTo>
                  <a:lnTo>
                    <a:pt x="75133" y="300507"/>
                  </a:lnTo>
                  <a:lnTo>
                    <a:pt x="75133" y="333870"/>
                  </a:lnTo>
                  <a:lnTo>
                    <a:pt x="79336" y="338074"/>
                  </a:lnTo>
                  <a:lnTo>
                    <a:pt x="591629" y="338074"/>
                  </a:lnTo>
                  <a:lnTo>
                    <a:pt x="596811" y="338074"/>
                  </a:lnTo>
                  <a:lnTo>
                    <a:pt x="601014" y="333870"/>
                  </a:lnTo>
                  <a:lnTo>
                    <a:pt x="601014" y="79336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595" y="3280694"/>
              <a:ext cx="112699" cy="1126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1982" y="2979280"/>
              <a:ext cx="601345" cy="207645"/>
            </a:xfrm>
            <a:custGeom>
              <a:avLst/>
              <a:gdLst/>
              <a:ahLst/>
              <a:cxnLst/>
              <a:rect l="l" t="t" r="r" b="b"/>
              <a:pathLst>
                <a:path w="601344" h="207644">
                  <a:moveTo>
                    <a:pt x="260210" y="167195"/>
                  </a:moveTo>
                  <a:lnTo>
                    <a:pt x="246926" y="153911"/>
                  </a:lnTo>
                  <a:lnTo>
                    <a:pt x="225386" y="175450"/>
                  </a:lnTo>
                  <a:lnTo>
                    <a:pt x="225386" y="104140"/>
                  </a:lnTo>
                  <a:lnTo>
                    <a:pt x="225386" y="90170"/>
                  </a:lnTo>
                  <a:lnTo>
                    <a:pt x="223380" y="90170"/>
                  </a:lnTo>
                  <a:lnTo>
                    <a:pt x="223380" y="85090"/>
                  </a:lnTo>
                  <a:lnTo>
                    <a:pt x="0" y="85090"/>
                  </a:lnTo>
                  <a:lnTo>
                    <a:pt x="0" y="90170"/>
                  </a:lnTo>
                  <a:lnTo>
                    <a:pt x="0" y="104140"/>
                  </a:lnTo>
                  <a:lnTo>
                    <a:pt x="206603" y="104140"/>
                  </a:lnTo>
                  <a:lnTo>
                    <a:pt x="206603" y="175437"/>
                  </a:lnTo>
                  <a:lnTo>
                    <a:pt x="185077" y="153911"/>
                  </a:lnTo>
                  <a:lnTo>
                    <a:pt x="171792" y="167195"/>
                  </a:lnTo>
                  <a:lnTo>
                    <a:pt x="211201" y="206590"/>
                  </a:lnTo>
                  <a:lnTo>
                    <a:pt x="213601" y="207505"/>
                  </a:lnTo>
                  <a:lnTo>
                    <a:pt x="216001" y="207505"/>
                  </a:lnTo>
                  <a:lnTo>
                    <a:pt x="218401" y="207505"/>
                  </a:lnTo>
                  <a:lnTo>
                    <a:pt x="220802" y="206590"/>
                  </a:lnTo>
                  <a:lnTo>
                    <a:pt x="260210" y="167195"/>
                  </a:lnTo>
                  <a:close/>
                </a:path>
                <a:path w="601344" h="207644">
                  <a:moveTo>
                    <a:pt x="344728" y="41224"/>
                  </a:moveTo>
                  <a:lnTo>
                    <a:pt x="303491" y="0"/>
                  </a:lnTo>
                  <a:lnTo>
                    <a:pt x="297548" y="0"/>
                  </a:lnTo>
                  <a:lnTo>
                    <a:pt x="256324" y="41224"/>
                  </a:lnTo>
                  <a:lnTo>
                    <a:pt x="269595" y="54508"/>
                  </a:lnTo>
                  <a:lnTo>
                    <a:pt x="291134" y="32969"/>
                  </a:lnTo>
                  <a:lnTo>
                    <a:pt x="291134" y="207505"/>
                  </a:lnTo>
                  <a:lnTo>
                    <a:pt x="309918" y="207505"/>
                  </a:lnTo>
                  <a:lnTo>
                    <a:pt x="309918" y="32981"/>
                  </a:lnTo>
                  <a:lnTo>
                    <a:pt x="331444" y="54508"/>
                  </a:lnTo>
                  <a:lnTo>
                    <a:pt x="344728" y="41224"/>
                  </a:lnTo>
                  <a:close/>
                </a:path>
                <a:path w="601344" h="207644">
                  <a:moveTo>
                    <a:pt x="601027" y="85432"/>
                  </a:moveTo>
                  <a:lnTo>
                    <a:pt x="379844" y="85432"/>
                  </a:lnTo>
                  <a:lnTo>
                    <a:pt x="375640" y="89636"/>
                  </a:lnTo>
                  <a:lnTo>
                    <a:pt x="375640" y="175437"/>
                  </a:lnTo>
                  <a:lnTo>
                    <a:pt x="354114" y="153911"/>
                  </a:lnTo>
                  <a:lnTo>
                    <a:pt x="340829" y="167195"/>
                  </a:lnTo>
                  <a:lnTo>
                    <a:pt x="380238" y="206590"/>
                  </a:lnTo>
                  <a:lnTo>
                    <a:pt x="382638" y="207505"/>
                  </a:lnTo>
                  <a:lnTo>
                    <a:pt x="385038" y="207505"/>
                  </a:lnTo>
                  <a:lnTo>
                    <a:pt x="387438" y="207505"/>
                  </a:lnTo>
                  <a:lnTo>
                    <a:pt x="389839" y="206590"/>
                  </a:lnTo>
                  <a:lnTo>
                    <a:pt x="429247" y="167195"/>
                  </a:lnTo>
                  <a:lnTo>
                    <a:pt x="415963" y="153911"/>
                  </a:lnTo>
                  <a:lnTo>
                    <a:pt x="394423" y="175450"/>
                  </a:lnTo>
                  <a:lnTo>
                    <a:pt x="394423" y="104216"/>
                  </a:lnTo>
                  <a:lnTo>
                    <a:pt x="601027" y="104216"/>
                  </a:lnTo>
                  <a:lnTo>
                    <a:pt x="601027" y="85432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4153" y="3073838"/>
            <a:ext cx="1344310" cy="391817"/>
          </a:xfrm>
          <a:prstGeom prst="rect">
            <a:avLst/>
          </a:prstGeom>
        </p:spPr>
        <p:txBody>
          <a:bodyPr vert="horz" wrap="square" lIns="0" tIns="13124" rIns="0" bIns="0" rtlCol="0">
            <a:spAutoFit/>
          </a:bodyPr>
          <a:lstStyle/>
          <a:p>
            <a:pPr marL="12499" marR="5000">
              <a:spcBef>
                <a:spcPts val="103"/>
              </a:spcBef>
            </a:pPr>
            <a:r>
              <a:rPr sz="1230" spc="15" dirty="0">
                <a:solidFill>
                  <a:srgbClr val="212121"/>
                </a:solidFill>
                <a:latin typeface="Tahoma"/>
                <a:cs typeface="Tahoma"/>
              </a:rPr>
              <a:t>Электронный 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39" dirty="0">
                <a:solidFill>
                  <a:srgbClr val="212121"/>
                </a:solidFill>
                <a:latin typeface="Tahoma"/>
                <a:cs typeface="Tahoma"/>
              </a:rPr>
              <a:t>докумен</a:t>
            </a:r>
            <a:r>
              <a:rPr sz="1230" spc="15" dirty="0">
                <a:solidFill>
                  <a:srgbClr val="212121"/>
                </a:solidFill>
                <a:latin typeface="Tahoma"/>
                <a:cs typeface="Tahoma"/>
              </a:rPr>
              <a:t>т</a:t>
            </a:r>
            <a:r>
              <a:rPr sz="1230" spc="30" dirty="0">
                <a:solidFill>
                  <a:srgbClr val="212121"/>
                </a:solidFill>
                <a:latin typeface="Tahoma"/>
                <a:cs typeface="Tahoma"/>
              </a:rPr>
              <a:t>ообор</a:t>
            </a:r>
            <a:r>
              <a:rPr sz="1230" spc="15" dirty="0">
                <a:solidFill>
                  <a:srgbClr val="212121"/>
                </a:solidFill>
                <a:latin typeface="Tahoma"/>
                <a:cs typeface="Tahoma"/>
              </a:rPr>
              <a:t>о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т</a:t>
            </a:r>
            <a:endParaRPr sz="123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9188" y="1896433"/>
            <a:ext cx="1547425" cy="391817"/>
          </a:xfrm>
          <a:prstGeom prst="rect">
            <a:avLst/>
          </a:prstGeom>
        </p:spPr>
        <p:txBody>
          <a:bodyPr vert="horz" wrap="square" lIns="0" tIns="13124" rIns="0" bIns="0" rtlCol="0">
            <a:spAutoFit/>
          </a:bodyPr>
          <a:lstStyle/>
          <a:p>
            <a:pPr marL="12499" marR="5000">
              <a:spcBef>
                <a:spcPts val="103"/>
              </a:spcBef>
            </a:pP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Вып</a:t>
            </a:r>
            <a:r>
              <a:rPr sz="1230" spc="10" dirty="0">
                <a:solidFill>
                  <a:srgbClr val="212121"/>
                </a:solidFill>
                <a:latin typeface="Tahoma"/>
                <a:cs typeface="Tahoma"/>
              </a:rPr>
              <a:t>у</a:t>
            </a:r>
            <a:r>
              <a:rPr sz="1230" spc="34" dirty="0">
                <a:solidFill>
                  <a:srgbClr val="212121"/>
                </a:solidFill>
                <a:latin typeface="Tahoma"/>
                <a:cs typeface="Tahoma"/>
              </a:rPr>
              <a:t>ск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э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лектронной  подписи</a:t>
            </a:r>
            <a:endParaRPr sz="123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9283" y="1896433"/>
            <a:ext cx="1710542" cy="391817"/>
          </a:xfrm>
          <a:prstGeom prst="rect">
            <a:avLst/>
          </a:prstGeom>
        </p:spPr>
        <p:txBody>
          <a:bodyPr vert="horz" wrap="square" lIns="0" tIns="13124" rIns="0" bIns="0" rtlCol="0">
            <a:spAutoFit/>
          </a:bodyPr>
          <a:lstStyle/>
          <a:p>
            <a:pPr marL="12499">
              <a:spcBef>
                <a:spcPts val="103"/>
              </a:spcBef>
            </a:pPr>
            <a:r>
              <a:rPr sz="1230" spc="-44" dirty="0">
                <a:solidFill>
                  <a:srgbClr val="212121"/>
                </a:solidFill>
                <a:latin typeface="Tahoma"/>
                <a:cs typeface="Tahoma"/>
              </a:rPr>
              <a:t>У</a:t>
            </a:r>
            <a:r>
              <a:rPr sz="1230" spc="15" dirty="0">
                <a:solidFill>
                  <a:srgbClr val="212121"/>
                </a:solidFill>
                <a:latin typeface="Tahoma"/>
                <a:cs typeface="Tahoma"/>
              </a:rPr>
              <a:t>частие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34" dirty="0">
                <a:solidFill>
                  <a:srgbClr val="212121"/>
                </a:solidFill>
                <a:latin typeface="Tahoma"/>
                <a:cs typeface="Tahoma"/>
              </a:rPr>
              <a:t>в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30" dirty="0">
                <a:solidFill>
                  <a:srgbClr val="212121"/>
                </a:solidFill>
                <a:latin typeface="Tahoma"/>
                <a:cs typeface="Tahoma"/>
              </a:rPr>
              <a:t>закупках</a:t>
            </a:r>
            <a:endParaRPr sz="1230">
              <a:latin typeface="Tahoma"/>
              <a:cs typeface="Tahoma"/>
            </a:endParaRPr>
          </a:p>
          <a:p>
            <a:pPr marL="12499">
              <a:spcBef>
                <a:spcPts val="10"/>
              </a:spcBef>
            </a:pPr>
            <a:r>
              <a:rPr sz="1230" spc="93" dirty="0">
                <a:solidFill>
                  <a:srgbClr val="212121"/>
                </a:solidFill>
                <a:latin typeface="Tahoma"/>
                <a:cs typeface="Tahoma"/>
              </a:rPr>
              <a:t>44-</a:t>
            </a:r>
            <a:r>
              <a:rPr sz="1230" spc="64" dirty="0">
                <a:solidFill>
                  <a:srgbClr val="212121"/>
                </a:solidFill>
                <a:latin typeface="Tahoma"/>
                <a:cs typeface="Tahoma"/>
              </a:rPr>
              <a:t>Ф</a:t>
            </a:r>
            <a:r>
              <a:rPr sz="1230" spc="-39" dirty="0">
                <a:solidFill>
                  <a:srgbClr val="212121"/>
                </a:solidFill>
                <a:latin typeface="Tahoma"/>
                <a:cs typeface="Tahoma"/>
              </a:rPr>
              <a:t>З,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49" dirty="0">
                <a:solidFill>
                  <a:srgbClr val="212121"/>
                </a:solidFill>
                <a:latin typeface="Tahoma"/>
                <a:cs typeface="Tahoma"/>
              </a:rPr>
              <a:t>223-Ф</a:t>
            </a:r>
            <a:r>
              <a:rPr sz="1230" spc="-39" dirty="0">
                <a:solidFill>
                  <a:srgbClr val="212121"/>
                </a:solidFill>
                <a:latin typeface="Tahoma"/>
                <a:cs typeface="Tahoma"/>
              </a:rPr>
              <a:t>З,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10" dirty="0">
                <a:solidFill>
                  <a:srgbClr val="212121"/>
                </a:solidFill>
                <a:latin typeface="Tahoma"/>
                <a:cs typeface="Tahoma"/>
              </a:rPr>
              <a:t>178-</a:t>
            </a:r>
            <a:r>
              <a:rPr sz="1230" spc="-15" dirty="0">
                <a:solidFill>
                  <a:srgbClr val="212121"/>
                </a:solidFill>
                <a:latin typeface="Tahoma"/>
                <a:cs typeface="Tahoma"/>
              </a:rPr>
              <a:t>Ф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З</a:t>
            </a:r>
            <a:endParaRPr sz="123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9282" y="2966457"/>
            <a:ext cx="1761788" cy="591221"/>
          </a:xfrm>
          <a:prstGeom prst="rect">
            <a:avLst/>
          </a:prstGeom>
        </p:spPr>
        <p:txBody>
          <a:bodyPr vert="horz" wrap="square" lIns="0" tIns="13124" rIns="0" bIns="0" rtlCol="0">
            <a:spAutoFit/>
          </a:bodyPr>
          <a:lstStyle/>
          <a:p>
            <a:pPr marL="12499" marR="5000">
              <a:spcBef>
                <a:spcPts val="103"/>
              </a:spcBef>
            </a:pP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Предоставление </a:t>
            </a: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 доступных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10" dirty="0">
                <a:solidFill>
                  <a:srgbClr val="212121"/>
                </a:solidFill>
                <a:latin typeface="Tahoma"/>
                <a:cs typeface="Tahoma"/>
              </a:rPr>
              <a:t>финан</a:t>
            </a:r>
            <a:r>
              <a:rPr sz="1230" spc="-5" dirty="0">
                <a:solidFill>
                  <a:srgbClr val="212121"/>
                </a:solidFill>
                <a:latin typeface="Tahoma"/>
                <a:cs typeface="Tahoma"/>
              </a:rPr>
              <a:t>с</a:t>
            </a: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овых  сервисов</a:t>
            </a:r>
            <a:endParaRPr sz="123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8484" y="3081796"/>
            <a:ext cx="1547425" cy="391817"/>
          </a:xfrm>
          <a:prstGeom prst="rect">
            <a:avLst/>
          </a:prstGeom>
        </p:spPr>
        <p:txBody>
          <a:bodyPr vert="horz" wrap="square" lIns="0" tIns="13124" rIns="0" bIns="0" rtlCol="0">
            <a:spAutoFit/>
          </a:bodyPr>
          <a:lstStyle/>
          <a:p>
            <a:pPr marL="12499" marR="5000">
              <a:spcBef>
                <a:spcPts val="103"/>
              </a:spcBef>
            </a:pP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Партнерские </a:t>
            </a: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49" dirty="0">
                <a:solidFill>
                  <a:srgbClr val="212121"/>
                </a:solidFill>
                <a:latin typeface="Tahoma"/>
                <a:cs typeface="Tahoma"/>
              </a:rPr>
              <a:t>программы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10" dirty="0">
                <a:solidFill>
                  <a:srgbClr val="212121"/>
                </a:solidFill>
                <a:latin typeface="Tahoma"/>
                <a:cs typeface="Tahoma"/>
              </a:rPr>
              <a:t>для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МСП</a:t>
            </a:r>
            <a:endParaRPr sz="123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2648" y="1809198"/>
            <a:ext cx="1804912" cy="591221"/>
          </a:xfrm>
          <a:prstGeom prst="rect">
            <a:avLst/>
          </a:prstGeom>
        </p:spPr>
        <p:txBody>
          <a:bodyPr vert="horz" wrap="square" lIns="0" tIns="13124" rIns="0" bIns="0" rtlCol="0">
            <a:spAutoFit/>
          </a:bodyPr>
          <a:lstStyle/>
          <a:p>
            <a:pPr marL="12499" marR="5000">
              <a:spcBef>
                <a:spcPts val="103"/>
              </a:spcBef>
            </a:pP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Пров</a:t>
            </a:r>
            <a:r>
              <a:rPr sz="1230" spc="15" dirty="0">
                <a:solidFill>
                  <a:srgbClr val="212121"/>
                </a:solidFill>
                <a:latin typeface="Tahoma"/>
                <a:cs typeface="Tahoma"/>
              </a:rPr>
              <a:t>е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дение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30" dirty="0">
                <a:solidFill>
                  <a:srgbClr val="212121"/>
                </a:solidFill>
                <a:latin typeface="Tahoma"/>
                <a:cs typeface="Tahoma"/>
              </a:rPr>
              <a:t>о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б</a:t>
            </a:r>
            <a:r>
              <a:rPr sz="1230" spc="10" dirty="0">
                <a:solidFill>
                  <a:srgbClr val="212121"/>
                </a:solidFill>
                <a:latin typeface="Tahoma"/>
                <a:cs typeface="Tahoma"/>
              </a:rPr>
              <a:t>учения  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с</a:t>
            </a:r>
            <a:r>
              <a:rPr sz="1230" spc="15" dirty="0">
                <a:solidFill>
                  <a:srgbClr val="212121"/>
                </a:solidFill>
                <a:latin typeface="Tahoma"/>
                <a:cs typeface="Tahoma"/>
              </a:rPr>
              <a:t>о</a:t>
            </a:r>
            <a:r>
              <a:rPr sz="1230" spc="25" dirty="0">
                <a:solidFill>
                  <a:srgbClr val="212121"/>
                </a:solidFill>
                <a:latin typeface="Tahoma"/>
                <a:cs typeface="Tahoma"/>
              </a:rPr>
              <a:t>т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р</a:t>
            </a:r>
            <a:r>
              <a:rPr sz="1230" spc="-20" dirty="0">
                <a:solidFill>
                  <a:srgbClr val="212121"/>
                </a:solidFill>
                <a:latin typeface="Tahoma"/>
                <a:cs typeface="Tahoma"/>
              </a:rPr>
              <a:t>у</a:t>
            </a:r>
            <a:r>
              <a:rPr sz="1230" spc="30" dirty="0">
                <a:solidFill>
                  <a:srgbClr val="212121"/>
                </a:solidFill>
                <a:latin typeface="Tahoma"/>
                <a:cs typeface="Tahoma"/>
              </a:rPr>
              <a:t>дни</a:t>
            </a:r>
            <a:r>
              <a:rPr sz="1230" spc="20" dirty="0">
                <a:solidFill>
                  <a:srgbClr val="212121"/>
                </a:solidFill>
                <a:latin typeface="Tahoma"/>
                <a:cs typeface="Tahoma"/>
              </a:rPr>
              <a:t>к</a:t>
            </a:r>
            <a:r>
              <a:rPr sz="1230" spc="34" dirty="0">
                <a:solidFill>
                  <a:srgbClr val="212121"/>
                </a:solidFill>
                <a:latin typeface="Tahoma"/>
                <a:cs typeface="Tahoma"/>
              </a:rPr>
              <a:t>ов</a:t>
            </a:r>
            <a:r>
              <a:rPr sz="1230" spc="-108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230" spc="30" dirty="0">
                <a:solidFill>
                  <a:srgbClr val="212121"/>
                </a:solidFill>
                <a:latin typeface="Tahoma"/>
                <a:cs typeface="Tahoma"/>
              </a:rPr>
              <a:t>к</a:t>
            </a:r>
            <a:r>
              <a:rPr sz="1230" spc="44" dirty="0">
                <a:solidFill>
                  <a:srgbClr val="212121"/>
                </a:solidFill>
                <a:latin typeface="Tahoma"/>
                <a:cs typeface="Tahoma"/>
              </a:rPr>
              <a:t>омпаний-  </a:t>
            </a:r>
            <a:r>
              <a:rPr sz="1230" spc="30" dirty="0">
                <a:solidFill>
                  <a:srgbClr val="212121"/>
                </a:solidFill>
                <a:latin typeface="Tahoma"/>
                <a:cs typeface="Tahoma"/>
              </a:rPr>
              <a:t>поставщиков</a:t>
            </a:r>
            <a:endParaRPr sz="123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45861" y="2982085"/>
            <a:ext cx="443728" cy="591846"/>
            <a:chOff x="6171120" y="3029945"/>
            <a:chExt cx="450850" cy="601345"/>
          </a:xfrm>
        </p:grpSpPr>
        <p:sp>
          <p:nvSpPr>
            <p:cNvPr id="13" name="object 13"/>
            <p:cNvSpPr/>
            <p:nvPr/>
          </p:nvSpPr>
          <p:spPr>
            <a:xfrm>
              <a:off x="6171120" y="3029945"/>
              <a:ext cx="450850" cy="601345"/>
            </a:xfrm>
            <a:custGeom>
              <a:avLst/>
              <a:gdLst/>
              <a:ahLst/>
              <a:cxnLst/>
              <a:rect l="l" t="t" r="r" b="b"/>
              <a:pathLst>
                <a:path w="450850" h="601345">
                  <a:moveTo>
                    <a:pt x="370128" y="0"/>
                  </a:moveTo>
                  <a:lnTo>
                    <a:pt x="112687" y="0"/>
                  </a:lnTo>
                  <a:lnTo>
                    <a:pt x="112687" y="18783"/>
                  </a:lnTo>
                  <a:lnTo>
                    <a:pt x="362356" y="18783"/>
                  </a:lnTo>
                  <a:lnTo>
                    <a:pt x="431977" y="88404"/>
                  </a:lnTo>
                  <a:lnTo>
                    <a:pt x="431977" y="582231"/>
                  </a:lnTo>
                  <a:lnTo>
                    <a:pt x="18783" y="582231"/>
                  </a:lnTo>
                  <a:lnTo>
                    <a:pt x="18783" y="244157"/>
                  </a:lnTo>
                  <a:lnTo>
                    <a:pt x="0" y="244157"/>
                  </a:lnTo>
                  <a:lnTo>
                    <a:pt x="0" y="601014"/>
                  </a:lnTo>
                  <a:lnTo>
                    <a:pt x="450761" y="601014"/>
                  </a:lnTo>
                  <a:lnTo>
                    <a:pt x="450761" y="80632"/>
                  </a:lnTo>
                  <a:lnTo>
                    <a:pt x="370128" y="0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1120" y="3029946"/>
              <a:ext cx="131470" cy="22537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27458" y="3086290"/>
              <a:ext cx="338455" cy="488315"/>
            </a:xfrm>
            <a:custGeom>
              <a:avLst/>
              <a:gdLst/>
              <a:ahLst/>
              <a:cxnLst/>
              <a:rect l="l" t="t" r="r" b="b"/>
              <a:pathLst>
                <a:path w="338454" h="488314">
                  <a:moveTo>
                    <a:pt x="262953" y="37566"/>
                  </a:moveTo>
                  <a:lnTo>
                    <a:pt x="112687" y="37566"/>
                  </a:lnTo>
                  <a:lnTo>
                    <a:pt x="112687" y="56349"/>
                  </a:lnTo>
                  <a:lnTo>
                    <a:pt x="262953" y="56349"/>
                  </a:lnTo>
                  <a:lnTo>
                    <a:pt x="262953" y="37566"/>
                  </a:lnTo>
                  <a:close/>
                </a:path>
                <a:path w="338454" h="488314">
                  <a:moveTo>
                    <a:pt x="262953" y="0"/>
                  </a:moveTo>
                  <a:lnTo>
                    <a:pt x="112687" y="0"/>
                  </a:lnTo>
                  <a:lnTo>
                    <a:pt x="112687" y="18783"/>
                  </a:lnTo>
                  <a:lnTo>
                    <a:pt x="262953" y="18783"/>
                  </a:lnTo>
                  <a:lnTo>
                    <a:pt x="262953" y="0"/>
                  </a:lnTo>
                  <a:close/>
                </a:path>
                <a:path w="338454" h="488314">
                  <a:moveTo>
                    <a:pt x="338074" y="225386"/>
                  </a:moveTo>
                  <a:lnTo>
                    <a:pt x="319278" y="225386"/>
                  </a:lnTo>
                  <a:lnTo>
                    <a:pt x="319278" y="469544"/>
                  </a:lnTo>
                  <a:lnTo>
                    <a:pt x="338074" y="469544"/>
                  </a:lnTo>
                  <a:lnTo>
                    <a:pt x="338074" y="225386"/>
                  </a:lnTo>
                  <a:close/>
                </a:path>
                <a:path w="338454" h="488314">
                  <a:moveTo>
                    <a:pt x="338074" y="207124"/>
                  </a:moveTo>
                  <a:lnTo>
                    <a:pt x="0" y="207124"/>
                  </a:lnTo>
                  <a:lnTo>
                    <a:pt x="0" y="224904"/>
                  </a:lnTo>
                  <a:lnTo>
                    <a:pt x="0" y="470014"/>
                  </a:lnTo>
                  <a:lnTo>
                    <a:pt x="0" y="487794"/>
                  </a:lnTo>
                  <a:lnTo>
                    <a:pt x="338074" y="487794"/>
                  </a:lnTo>
                  <a:lnTo>
                    <a:pt x="338074" y="470014"/>
                  </a:lnTo>
                  <a:lnTo>
                    <a:pt x="18783" y="470014"/>
                  </a:lnTo>
                  <a:lnTo>
                    <a:pt x="18783" y="224904"/>
                  </a:lnTo>
                  <a:lnTo>
                    <a:pt x="338074" y="224904"/>
                  </a:lnTo>
                  <a:lnTo>
                    <a:pt x="338074" y="207124"/>
                  </a:lnTo>
                  <a:close/>
                </a:path>
                <a:path w="338454" h="488314">
                  <a:moveTo>
                    <a:pt x="338074" y="150253"/>
                  </a:moveTo>
                  <a:lnTo>
                    <a:pt x="112687" y="150253"/>
                  </a:lnTo>
                  <a:lnTo>
                    <a:pt x="112687" y="169037"/>
                  </a:lnTo>
                  <a:lnTo>
                    <a:pt x="338074" y="169037"/>
                  </a:lnTo>
                  <a:lnTo>
                    <a:pt x="338074" y="150253"/>
                  </a:lnTo>
                  <a:close/>
                </a:path>
                <a:path w="338454" h="488314">
                  <a:moveTo>
                    <a:pt x="338074" y="112687"/>
                  </a:moveTo>
                  <a:lnTo>
                    <a:pt x="112687" y="112687"/>
                  </a:lnTo>
                  <a:lnTo>
                    <a:pt x="112687" y="131470"/>
                  </a:lnTo>
                  <a:lnTo>
                    <a:pt x="338074" y="131470"/>
                  </a:lnTo>
                  <a:lnTo>
                    <a:pt x="338074" y="112687"/>
                  </a:lnTo>
                  <a:close/>
                </a:path>
                <a:path w="338454" h="488314">
                  <a:moveTo>
                    <a:pt x="338074" y="75120"/>
                  </a:moveTo>
                  <a:lnTo>
                    <a:pt x="112687" y="75120"/>
                  </a:lnTo>
                  <a:lnTo>
                    <a:pt x="112687" y="93903"/>
                  </a:lnTo>
                  <a:lnTo>
                    <a:pt x="338074" y="93903"/>
                  </a:lnTo>
                  <a:lnTo>
                    <a:pt x="338074" y="75120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7972" y="3039334"/>
              <a:ext cx="84518" cy="845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2591" y="3358625"/>
              <a:ext cx="187821" cy="15025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060417" y="1859214"/>
            <a:ext cx="591846" cy="481227"/>
            <a:chOff x="6084305" y="1889053"/>
            <a:chExt cx="601345" cy="488950"/>
          </a:xfrm>
        </p:grpSpPr>
        <p:sp>
          <p:nvSpPr>
            <p:cNvPr id="19" name="object 19"/>
            <p:cNvSpPr/>
            <p:nvPr/>
          </p:nvSpPr>
          <p:spPr>
            <a:xfrm>
              <a:off x="6112472" y="1889061"/>
              <a:ext cx="544830" cy="488950"/>
            </a:xfrm>
            <a:custGeom>
              <a:avLst/>
              <a:gdLst/>
              <a:ahLst/>
              <a:cxnLst/>
              <a:rect l="l" t="t" r="r" b="b"/>
              <a:pathLst>
                <a:path w="544829" h="488950">
                  <a:moveTo>
                    <a:pt x="244170" y="159639"/>
                  </a:moveTo>
                  <a:lnTo>
                    <a:pt x="225386" y="159639"/>
                  </a:lnTo>
                  <a:lnTo>
                    <a:pt x="225386" y="178422"/>
                  </a:lnTo>
                  <a:lnTo>
                    <a:pt x="244170" y="178422"/>
                  </a:lnTo>
                  <a:lnTo>
                    <a:pt x="244170" y="159639"/>
                  </a:lnTo>
                  <a:close/>
                </a:path>
                <a:path w="544829" h="488950">
                  <a:moveTo>
                    <a:pt x="281724" y="159639"/>
                  </a:moveTo>
                  <a:lnTo>
                    <a:pt x="262940" y="159639"/>
                  </a:lnTo>
                  <a:lnTo>
                    <a:pt x="262940" y="178422"/>
                  </a:lnTo>
                  <a:lnTo>
                    <a:pt x="281724" y="178422"/>
                  </a:lnTo>
                  <a:lnTo>
                    <a:pt x="281724" y="159639"/>
                  </a:lnTo>
                  <a:close/>
                </a:path>
                <a:path w="544829" h="488950">
                  <a:moveTo>
                    <a:pt x="319290" y="159639"/>
                  </a:moveTo>
                  <a:lnTo>
                    <a:pt x="300507" y="159639"/>
                  </a:lnTo>
                  <a:lnTo>
                    <a:pt x="300507" y="178422"/>
                  </a:lnTo>
                  <a:lnTo>
                    <a:pt x="319290" y="178422"/>
                  </a:lnTo>
                  <a:lnTo>
                    <a:pt x="319290" y="159639"/>
                  </a:lnTo>
                  <a:close/>
                </a:path>
                <a:path w="544829" h="488950">
                  <a:moveTo>
                    <a:pt x="516496" y="356844"/>
                  </a:moveTo>
                  <a:lnTo>
                    <a:pt x="84518" y="356844"/>
                  </a:lnTo>
                  <a:lnTo>
                    <a:pt x="84518" y="375627"/>
                  </a:lnTo>
                  <a:lnTo>
                    <a:pt x="516496" y="375627"/>
                  </a:lnTo>
                  <a:lnTo>
                    <a:pt x="516496" y="356844"/>
                  </a:lnTo>
                  <a:close/>
                </a:path>
                <a:path w="544829" h="488950">
                  <a:moveTo>
                    <a:pt x="516496" y="300494"/>
                  </a:moveTo>
                  <a:lnTo>
                    <a:pt x="84518" y="300494"/>
                  </a:lnTo>
                  <a:lnTo>
                    <a:pt x="84518" y="319278"/>
                  </a:lnTo>
                  <a:lnTo>
                    <a:pt x="516496" y="319278"/>
                  </a:lnTo>
                  <a:lnTo>
                    <a:pt x="516496" y="300494"/>
                  </a:lnTo>
                  <a:close/>
                </a:path>
                <a:path w="544829" h="488950">
                  <a:moveTo>
                    <a:pt x="544664" y="394347"/>
                  </a:moveTo>
                  <a:lnTo>
                    <a:pt x="525881" y="394347"/>
                  </a:lnTo>
                  <a:lnTo>
                    <a:pt x="525881" y="469277"/>
                  </a:lnTo>
                  <a:lnTo>
                    <a:pt x="18770" y="469277"/>
                  </a:lnTo>
                  <a:lnTo>
                    <a:pt x="18770" y="394347"/>
                  </a:lnTo>
                  <a:lnTo>
                    <a:pt x="0" y="394347"/>
                  </a:lnTo>
                  <a:lnTo>
                    <a:pt x="0" y="469277"/>
                  </a:lnTo>
                  <a:lnTo>
                    <a:pt x="0" y="488327"/>
                  </a:lnTo>
                  <a:lnTo>
                    <a:pt x="544664" y="488327"/>
                  </a:lnTo>
                  <a:lnTo>
                    <a:pt x="544664" y="469277"/>
                  </a:lnTo>
                  <a:lnTo>
                    <a:pt x="544664" y="394347"/>
                  </a:lnTo>
                  <a:close/>
                </a:path>
                <a:path w="544829" h="488950">
                  <a:moveTo>
                    <a:pt x="544677" y="159639"/>
                  </a:moveTo>
                  <a:lnTo>
                    <a:pt x="544664" y="93764"/>
                  </a:lnTo>
                  <a:lnTo>
                    <a:pt x="544664" y="74714"/>
                  </a:lnTo>
                  <a:lnTo>
                    <a:pt x="525881" y="74714"/>
                  </a:lnTo>
                  <a:lnTo>
                    <a:pt x="525881" y="93764"/>
                  </a:lnTo>
                  <a:lnTo>
                    <a:pt x="525881" y="159702"/>
                  </a:lnTo>
                  <a:lnTo>
                    <a:pt x="521462" y="181559"/>
                  </a:lnTo>
                  <a:lnTo>
                    <a:pt x="509371" y="199466"/>
                  </a:lnTo>
                  <a:lnTo>
                    <a:pt x="491451" y="211556"/>
                  </a:lnTo>
                  <a:lnTo>
                    <a:pt x="469544" y="215988"/>
                  </a:lnTo>
                  <a:lnTo>
                    <a:pt x="75133" y="215988"/>
                  </a:lnTo>
                  <a:lnTo>
                    <a:pt x="53213" y="211556"/>
                  </a:lnTo>
                  <a:lnTo>
                    <a:pt x="35306" y="199466"/>
                  </a:lnTo>
                  <a:lnTo>
                    <a:pt x="23215" y="181559"/>
                  </a:lnTo>
                  <a:lnTo>
                    <a:pt x="18783" y="159639"/>
                  </a:lnTo>
                  <a:lnTo>
                    <a:pt x="18770" y="93764"/>
                  </a:lnTo>
                  <a:lnTo>
                    <a:pt x="525881" y="93764"/>
                  </a:lnTo>
                  <a:lnTo>
                    <a:pt x="525881" y="74714"/>
                  </a:lnTo>
                  <a:lnTo>
                    <a:pt x="356844" y="74714"/>
                  </a:lnTo>
                  <a:lnTo>
                    <a:pt x="356844" y="4203"/>
                  </a:lnTo>
                  <a:lnTo>
                    <a:pt x="352640" y="0"/>
                  </a:lnTo>
                  <a:lnTo>
                    <a:pt x="338061" y="0"/>
                  </a:lnTo>
                  <a:lnTo>
                    <a:pt x="338061" y="18783"/>
                  </a:lnTo>
                  <a:lnTo>
                    <a:pt x="338061" y="37553"/>
                  </a:lnTo>
                  <a:lnTo>
                    <a:pt x="338061" y="56337"/>
                  </a:lnTo>
                  <a:lnTo>
                    <a:pt x="338061" y="74714"/>
                  </a:lnTo>
                  <a:lnTo>
                    <a:pt x="206590" y="74714"/>
                  </a:lnTo>
                  <a:lnTo>
                    <a:pt x="206590" y="56337"/>
                  </a:lnTo>
                  <a:lnTo>
                    <a:pt x="338061" y="56337"/>
                  </a:lnTo>
                  <a:lnTo>
                    <a:pt x="338061" y="37553"/>
                  </a:lnTo>
                  <a:lnTo>
                    <a:pt x="206590" y="37553"/>
                  </a:lnTo>
                  <a:lnTo>
                    <a:pt x="206590" y="18783"/>
                  </a:lnTo>
                  <a:lnTo>
                    <a:pt x="338061" y="18783"/>
                  </a:lnTo>
                  <a:lnTo>
                    <a:pt x="338061" y="0"/>
                  </a:lnTo>
                  <a:lnTo>
                    <a:pt x="192011" y="0"/>
                  </a:lnTo>
                  <a:lnTo>
                    <a:pt x="187807" y="4203"/>
                  </a:lnTo>
                  <a:lnTo>
                    <a:pt x="187807" y="74714"/>
                  </a:lnTo>
                  <a:lnTo>
                    <a:pt x="0" y="74714"/>
                  </a:lnTo>
                  <a:lnTo>
                    <a:pt x="0" y="93764"/>
                  </a:lnTo>
                  <a:lnTo>
                    <a:pt x="0" y="159639"/>
                  </a:lnTo>
                  <a:lnTo>
                    <a:pt x="0" y="281724"/>
                  </a:lnTo>
                  <a:lnTo>
                    <a:pt x="18770" y="281724"/>
                  </a:lnTo>
                  <a:lnTo>
                    <a:pt x="18770" y="207924"/>
                  </a:lnTo>
                  <a:lnTo>
                    <a:pt x="22021" y="212737"/>
                  </a:lnTo>
                  <a:lnTo>
                    <a:pt x="45910" y="228854"/>
                  </a:lnTo>
                  <a:lnTo>
                    <a:pt x="75133" y="234772"/>
                  </a:lnTo>
                  <a:lnTo>
                    <a:pt x="469544" y="234772"/>
                  </a:lnTo>
                  <a:lnTo>
                    <a:pt x="498754" y="228854"/>
                  </a:lnTo>
                  <a:lnTo>
                    <a:pt x="522643" y="212737"/>
                  </a:lnTo>
                  <a:lnTo>
                    <a:pt x="525881" y="207949"/>
                  </a:lnTo>
                  <a:lnTo>
                    <a:pt x="525881" y="281724"/>
                  </a:lnTo>
                  <a:lnTo>
                    <a:pt x="544664" y="281724"/>
                  </a:lnTo>
                  <a:lnTo>
                    <a:pt x="544664" y="159702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9582" y="2189568"/>
              <a:ext cx="65735" cy="75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05" y="2189568"/>
              <a:ext cx="122072" cy="751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37859" y="2198953"/>
              <a:ext cx="244475" cy="103505"/>
            </a:xfrm>
            <a:custGeom>
              <a:avLst/>
              <a:gdLst/>
              <a:ahLst/>
              <a:cxnLst/>
              <a:rect l="l" t="t" r="r" b="b"/>
              <a:pathLst>
                <a:path w="244475" h="103505">
                  <a:moveTo>
                    <a:pt x="18783" y="0"/>
                  </a:moveTo>
                  <a:lnTo>
                    <a:pt x="0" y="0"/>
                  </a:lnTo>
                  <a:lnTo>
                    <a:pt x="0" y="56349"/>
                  </a:lnTo>
                  <a:lnTo>
                    <a:pt x="18783" y="56349"/>
                  </a:lnTo>
                  <a:lnTo>
                    <a:pt x="18783" y="0"/>
                  </a:lnTo>
                  <a:close/>
                </a:path>
                <a:path w="244475" h="103505">
                  <a:moveTo>
                    <a:pt x="244157" y="56311"/>
                  </a:moveTo>
                  <a:lnTo>
                    <a:pt x="225374" y="56311"/>
                  </a:lnTo>
                  <a:lnTo>
                    <a:pt x="225374" y="84251"/>
                  </a:lnTo>
                  <a:lnTo>
                    <a:pt x="103289" y="84251"/>
                  </a:lnTo>
                  <a:lnTo>
                    <a:pt x="103289" y="103301"/>
                  </a:lnTo>
                  <a:lnTo>
                    <a:pt x="244157" y="103301"/>
                  </a:lnTo>
                  <a:lnTo>
                    <a:pt x="244157" y="84251"/>
                  </a:lnTo>
                  <a:lnTo>
                    <a:pt x="244157" y="56311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5969" y="1871694"/>
            <a:ext cx="591846" cy="462478"/>
            <a:chOff x="521995" y="1901734"/>
            <a:chExt cx="601345" cy="46990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634" y="1901734"/>
              <a:ext cx="187820" cy="31929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15899" y="2023833"/>
              <a:ext cx="328930" cy="75565"/>
            </a:xfrm>
            <a:custGeom>
              <a:avLst/>
              <a:gdLst/>
              <a:ahLst/>
              <a:cxnLst/>
              <a:rect l="l" t="t" r="r" b="b"/>
              <a:pathLst>
                <a:path w="328930" h="75564">
                  <a:moveTo>
                    <a:pt x="328676" y="46951"/>
                  </a:moveTo>
                  <a:lnTo>
                    <a:pt x="298284" y="46951"/>
                  </a:lnTo>
                  <a:lnTo>
                    <a:pt x="279514" y="56337"/>
                  </a:lnTo>
                  <a:lnTo>
                    <a:pt x="0" y="56337"/>
                  </a:lnTo>
                  <a:lnTo>
                    <a:pt x="0" y="75120"/>
                  </a:lnTo>
                  <a:lnTo>
                    <a:pt x="283946" y="75120"/>
                  </a:lnTo>
                  <a:lnTo>
                    <a:pt x="302729" y="65735"/>
                  </a:lnTo>
                  <a:lnTo>
                    <a:pt x="328676" y="65735"/>
                  </a:lnTo>
                  <a:lnTo>
                    <a:pt x="328676" y="46951"/>
                  </a:lnTo>
                  <a:close/>
                </a:path>
                <a:path w="328930" h="75564">
                  <a:moveTo>
                    <a:pt x="328688" y="9385"/>
                  </a:moveTo>
                  <a:lnTo>
                    <a:pt x="302729" y="9385"/>
                  </a:lnTo>
                  <a:lnTo>
                    <a:pt x="283959" y="0"/>
                  </a:lnTo>
                  <a:lnTo>
                    <a:pt x="12" y="0"/>
                  </a:lnTo>
                  <a:lnTo>
                    <a:pt x="12" y="18783"/>
                  </a:lnTo>
                  <a:lnTo>
                    <a:pt x="279514" y="18783"/>
                  </a:lnTo>
                  <a:lnTo>
                    <a:pt x="298297" y="28168"/>
                  </a:lnTo>
                  <a:lnTo>
                    <a:pt x="328688" y="28168"/>
                  </a:lnTo>
                  <a:lnTo>
                    <a:pt x="328688" y="9385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995" y="2005042"/>
              <a:ext cx="112699" cy="1126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1995" y="2014435"/>
              <a:ext cx="601345" cy="356870"/>
            </a:xfrm>
            <a:custGeom>
              <a:avLst/>
              <a:gdLst/>
              <a:ahLst/>
              <a:cxnLst/>
              <a:rect l="l" t="t" r="r" b="b"/>
              <a:pathLst>
                <a:path w="601344" h="356869">
                  <a:moveTo>
                    <a:pt x="281736" y="18770"/>
                  </a:moveTo>
                  <a:lnTo>
                    <a:pt x="262953" y="18770"/>
                  </a:lnTo>
                  <a:lnTo>
                    <a:pt x="262953" y="75120"/>
                  </a:lnTo>
                  <a:lnTo>
                    <a:pt x="281736" y="75120"/>
                  </a:lnTo>
                  <a:lnTo>
                    <a:pt x="281736" y="18770"/>
                  </a:lnTo>
                  <a:close/>
                </a:path>
                <a:path w="601344" h="356869">
                  <a:moveTo>
                    <a:pt x="319290" y="18770"/>
                  </a:moveTo>
                  <a:lnTo>
                    <a:pt x="300494" y="18770"/>
                  </a:lnTo>
                  <a:lnTo>
                    <a:pt x="300494" y="75120"/>
                  </a:lnTo>
                  <a:lnTo>
                    <a:pt x="319290" y="75120"/>
                  </a:lnTo>
                  <a:lnTo>
                    <a:pt x="319290" y="18770"/>
                  </a:lnTo>
                  <a:close/>
                </a:path>
                <a:path w="601344" h="356869">
                  <a:moveTo>
                    <a:pt x="356857" y="18770"/>
                  </a:moveTo>
                  <a:lnTo>
                    <a:pt x="338074" y="18770"/>
                  </a:lnTo>
                  <a:lnTo>
                    <a:pt x="338074" y="75120"/>
                  </a:lnTo>
                  <a:lnTo>
                    <a:pt x="356857" y="75120"/>
                  </a:lnTo>
                  <a:lnTo>
                    <a:pt x="356857" y="18770"/>
                  </a:lnTo>
                  <a:close/>
                </a:path>
                <a:path w="601344" h="356869">
                  <a:moveTo>
                    <a:pt x="478942" y="75120"/>
                  </a:moveTo>
                  <a:lnTo>
                    <a:pt x="460159" y="75120"/>
                  </a:lnTo>
                  <a:lnTo>
                    <a:pt x="460159" y="93903"/>
                  </a:lnTo>
                  <a:lnTo>
                    <a:pt x="478942" y="93903"/>
                  </a:lnTo>
                  <a:lnTo>
                    <a:pt x="478942" y="75120"/>
                  </a:lnTo>
                  <a:close/>
                </a:path>
                <a:path w="601344" h="356869">
                  <a:moveTo>
                    <a:pt x="478942" y="37553"/>
                  </a:moveTo>
                  <a:lnTo>
                    <a:pt x="460159" y="37553"/>
                  </a:lnTo>
                  <a:lnTo>
                    <a:pt x="460159" y="56337"/>
                  </a:lnTo>
                  <a:lnTo>
                    <a:pt x="478942" y="56337"/>
                  </a:lnTo>
                  <a:lnTo>
                    <a:pt x="478942" y="37553"/>
                  </a:lnTo>
                  <a:close/>
                </a:path>
                <a:path w="601344" h="356869">
                  <a:moveTo>
                    <a:pt x="478942" y="0"/>
                  </a:moveTo>
                  <a:lnTo>
                    <a:pt x="460159" y="0"/>
                  </a:lnTo>
                  <a:lnTo>
                    <a:pt x="460159" y="18783"/>
                  </a:lnTo>
                  <a:lnTo>
                    <a:pt x="478942" y="18783"/>
                  </a:lnTo>
                  <a:lnTo>
                    <a:pt x="478942" y="0"/>
                  </a:lnTo>
                  <a:close/>
                </a:path>
                <a:path w="601344" h="356869">
                  <a:moveTo>
                    <a:pt x="601014" y="309905"/>
                  </a:moveTo>
                  <a:lnTo>
                    <a:pt x="582231" y="283641"/>
                  </a:lnTo>
                  <a:lnTo>
                    <a:pt x="582231" y="304723"/>
                  </a:lnTo>
                  <a:lnTo>
                    <a:pt x="582231" y="333870"/>
                  </a:lnTo>
                  <a:lnTo>
                    <a:pt x="578027" y="338074"/>
                  </a:lnTo>
                  <a:lnTo>
                    <a:pt x="366242" y="338074"/>
                  </a:lnTo>
                  <a:lnTo>
                    <a:pt x="361048" y="338061"/>
                  </a:lnTo>
                  <a:lnTo>
                    <a:pt x="356857" y="333870"/>
                  </a:lnTo>
                  <a:lnTo>
                    <a:pt x="356857" y="304723"/>
                  </a:lnTo>
                  <a:lnTo>
                    <a:pt x="361061" y="300507"/>
                  </a:lnTo>
                  <a:lnTo>
                    <a:pt x="578027" y="300507"/>
                  </a:lnTo>
                  <a:lnTo>
                    <a:pt x="582231" y="304723"/>
                  </a:lnTo>
                  <a:lnTo>
                    <a:pt x="582231" y="283641"/>
                  </a:lnTo>
                  <a:lnTo>
                    <a:pt x="582231" y="272338"/>
                  </a:lnTo>
                  <a:lnTo>
                    <a:pt x="580009" y="261378"/>
                  </a:lnTo>
                  <a:lnTo>
                    <a:pt x="573976" y="252425"/>
                  </a:lnTo>
                  <a:lnTo>
                    <a:pt x="565023" y="246380"/>
                  </a:lnTo>
                  <a:lnTo>
                    <a:pt x="563448" y="246062"/>
                  </a:lnTo>
                  <a:lnTo>
                    <a:pt x="563448" y="267157"/>
                  </a:lnTo>
                  <a:lnTo>
                    <a:pt x="563448" y="281736"/>
                  </a:lnTo>
                  <a:lnTo>
                    <a:pt x="375627" y="281736"/>
                  </a:lnTo>
                  <a:lnTo>
                    <a:pt x="375627" y="267157"/>
                  </a:lnTo>
                  <a:lnTo>
                    <a:pt x="379844" y="262953"/>
                  </a:lnTo>
                  <a:lnTo>
                    <a:pt x="559244" y="262953"/>
                  </a:lnTo>
                  <a:lnTo>
                    <a:pt x="563448" y="267157"/>
                  </a:lnTo>
                  <a:lnTo>
                    <a:pt x="563448" y="246062"/>
                  </a:lnTo>
                  <a:lnTo>
                    <a:pt x="554062" y="244170"/>
                  </a:lnTo>
                  <a:lnTo>
                    <a:pt x="385025" y="244170"/>
                  </a:lnTo>
                  <a:lnTo>
                    <a:pt x="374065" y="246380"/>
                  </a:lnTo>
                  <a:lnTo>
                    <a:pt x="365112" y="252425"/>
                  </a:lnTo>
                  <a:lnTo>
                    <a:pt x="359067" y="261378"/>
                  </a:lnTo>
                  <a:lnTo>
                    <a:pt x="356844" y="272338"/>
                  </a:lnTo>
                  <a:lnTo>
                    <a:pt x="356844" y="283641"/>
                  </a:lnTo>
                  <a:lnTo>
                    <a:pt x="355282" y="283946"/>
                  </a:lnTo>
                  <a:lnTo>
                    <a:pt x="346329" y="289991"/>
                  </a:lnTo>
                  <a:lnTo>
                    <a:pt x="340283" y="298945"/>
                  </a:lnTo>
                  <a:lnTo>
                    <a:pt x="338074" y="309905"/>
                  </a:lnTo>
                  <a:lnTo>
                    <a:pt x="338074" y="328688"/>
                  </a:lnTo>
                  <a:lnTo>
                    <a:pt x="339953" y="338061"/>
                  </a:lnTo>
                  <a:lnTo>
                    <a:pt x="0" y="338061"/>
                  </a:lnTo>
                  <a:lnTo>
                    <a:pt x="0" y="356844"/>
                  </a:lnTo>
                  <a:lnTo>
                    <a:pt x="366179" y="356844"/>
                  </a:lnTo>
                  <a:lnTo>
                    <a:pt x="572846" y="356857"/>
                  </a:lnTo>
                  <a:lnTo>
                    <a:pt x="583793" y="354634"/>
                  </a:lnTo>
                  <a:lnTo>
                    <a:pt x="592747" y="348589"/>
                  </a:lnTo>
                  <a:lnTo>
                    <a:pt x="598792" y="339636"/>
                  </a:lnTo>
                  <a:lnTo>
                    <a:pt x="599109" y="338074"/>
                  </a:lnTo>
                  <a:lnTo>
                    <a:pt x="601014" y="328688"/>
                  </a:lnTo>
                  <a:lnTo>
                    <a:pt x="601014" y="309905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355179" y="1833686"/>
            <a:ext cx="591846" cy="518100"/>
            <a:chOff x="3335649" y="1863115"/>
            <a:chExt cx="601345" cy="526415"/>
          </a:xfrm>
        </p:grpSpPr>
        <p:sp>
          <p:nvSpPr>
            <p:cNvPr id="29" name="object 29"/>
            <p:cNvSpPr/>
            <p:nvPr/>
          </p:nvSpPr>
          <p:spPr>
            <a:xfrm>
              <a:off x="3335642" y="1863114"/>
              <a:ext cx="601345" cy="526415"/>
            </a:xfrm>
            <a:custGeom>
              <a:avLst/>
              <a:gdLst/>
              <a:ahLst/>
              <a:cxnLst/>
              <a:rect l="l" t="t" r="r" b="b"/>
              <a:pathLst>
                <a:path w="601345" h="526414">
                  <a:moveTo>
                    <a:pt x="112699" y="469544"/>
                  </a:moveTo>
                  <a:lnTo>
                    <a:pt x="93916" y="469544"/>
                  </a:lnTo>
                  <a:lnTo>
                    <a:pt x="93916" y="488327"/>
                  </a:lnTo>
                  <a:lnTo>
                    <a:pt x="112699" y="488327"/>
                  </a:lnTo>
                  <a:lnTo>
                    <a:pt x="112699" y="469544"/>
                  </a:lnTo>
                  <a:close/>
                </a:path>
                <a:path w="601345" h="526414">
                  <a:moveTo>
                    <a:pt x="150253" y="469544"/>
                  </a:moveTo>
                  <a:lnTo>
                    <a:pt x="131470" y="469544"/>
                  </a:lnTo>
                  <a:lnTo>
                    <a:pt x="131470" y="488327"/>
                  </a:lnTo>
                  <a:lnTo>
                    <a:pt x="150253" y="488327"/>
                  </a:lnTo>
                  <a:lnTo>
                    <a:pt x="150253" y="469544"/>
                  </a:lnTo>
                  <a:close/>
                </a:path>
                <a:path w="601345" h="526414">
                  <a:moveTo>
                    <a:pt x="601014" y="328688"/>
                  </a:moveTo>
                  <a:lnTo>
                    <a:pt x="598741" y="314261"/>
                  </a:lnTo>
                  <a:lnTo>
                    <a:pt x="592404" y="301625"/>
                  </a:lnTo>
                  <a:lnTo>
                    <a:pt x="582726" y="291528"/>
                  </a:lnTo>
                  <a:lnTo>
                    <a:pt x="570420" y="284670"/>
                  </a:lnTo>
                  <a:lnTo>
                    <a:pt x="575360" y="278003"/>
                  </a:lnTo>
                  <a:lnTo>
                    <a:pt x="579081" y="270484"/>
                  </a:lnTo>
                  <a:lnTo>
                    <a:pt x="581418" y="262293"/>
                  </a:lnTo>
                  <a:lnTo>
                    <a:pt x="582231" y="253555"/>
                  </a:lnTo>
                  <a:lnTo>
                    <a:pt x="578535" y="235305"/>
                  </a:lnTo>
                  <a:lnTo>
                    <a:pt x="568464" y="220383"/>
                  </a:lnTo>
                  <a:lnTo>
                    <a:pt x="553529" y="210312"/>
                  </a:lnTo>
                  <a:lnTo>
                    <a:pt x="535279" y="206603"/>
                  </a:lnTo>
                  <a:lnTo>
                    <a:pt x="388912" y="206603"/>
                  </a:lnTo>
                  <a:lnTo>
                    <a:pt x="386880" y="204571"/>
                  </a:lnTo>
                  <a:lnTo>
                    <a:pt x="431139" y="107188"/>
                  </a:lnTo>
                  <a:lnTo>
                    <a:pt x="439915" y="65100"/>
                  </a:lnTo>
                  <a:lnTo>
                    <a:pt x="441375" y="46964"/>
                  </a:lnTo>
                  <a:lnTo>
                    <a:pt x="437680" y="28702"/>
                  </a:lnTo>
                  <a:lnTo>
                    <a:pt x="427609" y="13779"/>
                  </a:lnTo>
                  <a:lnTo>
                    <a:pt x="412673" y="3708"/>
                  </a:lnTo>
                  <a:lnTo>
                    <a:pt x="394411" y="0"/>
                  </a:lnTo>
                  <a:lnTo>
                    <a:pt x="380326" y="2743"/>
                  </a:lnTo>
                  <a:lnTo>
                    <a:pt x="368655" y="10248"/>
                  </a:lnTo>
                  <a:lnTo>
                    <a:pt x="360489" y="21437"/>
                  </a:lnTo>
                  <a:lnTo>
                    <a:pt x="356920" y="35204"/>
                  </a:lnTo>
                  <a:lnTo>
                    <a:pt x="320954" y="107124"/>
                  </a:lnTo>
                  <a:lnTo>
                    <a:pt x="221488" y="206603"/>
                  </a:lnTo>
                  <a:lnTo>
                    <a:pt x="178422" y="206603"/>
                  </a:lnTo>
                  <a:lnTo>
                    <a:pt x="178422" y="207124"/>
                  </a:lnTo>
                  <a:lnTo>
                    <a:pt x="169037" y="207124"/>
                  </a:lnTo>
                  <a:lnTo>
                    <a:pt x="169037" y="224904"/>
                  </a:lnTo>
                  <a:lnTo>
                    <a:pt x="169037" y="506844"/>
                  </a:lnTo>
                  <a:lnTo>
                    <a:pt x="56349" y="506844"/>
                  </a:lnTo>
                  <a:lnTo>
                    <a:pt x="56349" y="224904"/>
                  </a:lnTo>
                  <a:lnTo>
                    <a:pt x="169037" y="224904"/>
                  </a:lnTo>
                  <a:lnTo>
                    <a:pt x="169037" y="207124"/>
                  </a:lnTo>
                  <a:lnTo>
                    <a:pt x="0" y="207124"/>
                  </a:lnTo>
                  <a:lnTo>
                    <a:pt x="0" y="210934"/>
                  </a:lnTo>
                  <a:lnTo>
                    <a:pt x="0" y="224904"/>
                  </a:lnTo>
                  <a:lnTo>
                    <a:pt x="37566" y="224904"/>
                  </a:lnTo>
                  <a:lnTo>
                    <a:pt x="37566" y="506844"/>
                  </a:lnTo>
                  <a:lnTo>
                    <a:pt x="0" y="506844"/>
                  </a:lnTo>
                  <a:lnTo>
                    <a:pt x="0" y="522084"/>
                  </a:lnTo>
                  <a:lnTo>
                    <a:pt x="0" y="525894"/>
                  </a:lnTo>
                  <a:lnTo>
                    <a:pt x="185521" y="525894"/>
                  </a:lnTo>
                  <a:lnTo>
                    <a:pt x="185521" y="522084"/>
                  </a:lnTo>
                  <a:lnTo>
                    <a:pt x="187807" y="522084"/>
                  </a:lnTo>
                  <a:lnTo>
                    <a:pt x="187807" y="506844"/>
                  </a:lnTo>
                  <a:lnTo>
                    <a:pt x="187807" y="225386"/>
                  </a:lnTo>
                  <a:lnTo>
                    <a:pt x="227876" y="225386"/>
                  </a:lnTo>
                  <a:lnTo>
                    <a:pt x="335318" y="119341"/>
                  </a:lnTo>
                  <a:lnTo>
                    <a:pt x="375297" y="40462"/>
                  </a:lnTo>
                  <a:lnTo>
                    <a:pt x="375627" y="39027"/>
                  </a:lnTo>
                  <a:lnTo>
                    <a:pt x="375627" y="37566"/>
                  </a:lnTo>
                  <a:lnTo>
                    <a:pt x="377101" y="30276"/>
                  </a:lnTo>
                  <a:lnTo>
                    <a:pt x="381139" y="24295"/>
                  </a:lnTo>
                  <a:lnTo>
                    <a:pt x="387108" y="20269"/>
                  </a:lnTo>
                  <a:lnTo>
                    <a:pt x="394411" y="18783"/>
                  </a:lnTo>
                  <a:lnTo>
                    <a:pt x="405371" y="21005"/>
                  </a:lnTo>
                  <a:lnTo>
                    <a:pt x="414324" y="27051"/>
                  </a:lnTo>
                  <a:lnTo>
                    <a:pt x="420370" y="36004"/>
                  </a:lnTo>
                  <a:lnTo>
                    <a:pt x="422592" y="46964"/>
                  </a:lnTo>
                  <a:lnTo>
                    <a:pt x="421386" y="62026"/>
                  </a:lnTo>
                  <a:lnTo>
                    <a:pt x="418642" y="78270"/>
                  </a:lnTo>
                  <a:lnTo>
                    <a:pt x="415645" y="92176"/>
                  </a:lnTo>
                  <a:lnTo>
                    <a:pt x="413702" y="100164"/>
                  </a:lnTo>
                  <a:lnTo>
                    <a:pt x="365467" y="206286"/>
                  </a:lnTo>
                  <a:lnTo>
                    <a:pt x="366229" y="210477"/>
                  </a:lnTo>
                  <a:lnTo>
                    <a:pt x="380149" y="224396"/>
                  </a:lnTo>
                  <a:lnTo>
                    <a:pt x="382524" y="225386"/>
                  </a:lnTo>
                  <a:lnTo>
                    <a:pt x="535279" y="225386"/>
                  </a:lnTo>
                  <a:lnTo>
                    <a:pt x="546227" y="227609"/>
                  </a:lnTo>
                  <a:lnTo>
                    <a:pt x="555193" y="233654"/>
                  </a:lnTo>
                  <a:lnTo>
                    <a:pt x="561225" y="242608"/>
                  </a:lnTo>
                  <a:lnTo>
                    <a:pt x="563448" y="253555"/>
                  </a:lnTo>
                  <a:lnTo>
                    <a:pt x="561225" y="264528"/>
                  </a:lnTo>
                  <a:lnTo>
                    <a:pt x="555193" y="273481"/>
                  </a:lnTo>
                  <a:lnTo>
                    <a:pt x="546227" y="279527"/>
                  </a:lnTo>
                  <a:lnTo>
                    <a:pt x="535279" y="281736"/>
                  </a:lnTo>
                  <a:lnTo>
                    <a:pt x="530085" y="281736"/>
                  </a:lnTo>
                  <a:lnTo>
                    <a:pt x="525881" y="285927"/>
                  </a:lnTo>
                  <a:lnTo>
                    <a:pt x="525881" y="296316"/>
                  </a:lnTo>
                  <a:lnTo>
                    <a:pt x="530085" y="300507"/>
                  </a:lnTo>
                  <a:lnTo>
                    <a:pt x="554062" y="300507"/>
                  </a:lnTo>
                  <a:lnTo>
                    <a:pt x="565010" y="302729"/>
                  </a:lnTo>
                  <a:lnTo>
                    <a:pt x="573976" y="308775"/>
                  </a:lnTo>
                  <a:lnTo>
                    <a:pt x="580009" y="317741"/>
                  </a:lnTo>
                  <a:lnTo>
                    <a:pt x="582231" y="328688"/>
                  </a:lnTo>
                  <a:lnTo>
                    <a:pt x="580009" y="339648"/>
                  </a:lnTo>
                  <a:lnTo>
                    <a:pt x="573976" y="348602"/>
                  </a:lnTo>
                  <a:lnTo>
                    <a:pt x="565010" y="354647"/>
                  </a:lnTo>
                  <a:lnTo>
                    <a:pt x="554062" y="356857"/>
                  </a:lnTo>
                  <a:lnTo>
                    <a:pt x="530085" y="356857"/>
                  </a:lnTo>
                  <a:lnTo>
                    <a:pt x="525881" y="361061"/>
                  </a:lnTo>
                  <a:lnTo>
                    <a:pt x="525881" y="371436"/>
                  </a:lnTo>
                  <a:lnTo>
                    <a:pt x="530085" y="375640"/>
                  </a:lnTo>
                  <a:lnTo>
                    <a:pt x="535279" y="375640"/>
                  </a:lnTo>
                  <a:lnTo>
                    <a:pt x="546227" y="377863"/>
                  </a:lnTo>
                  <a:lnTo>
                    <a:pt x="555193" y="383908"/>
                  </a:lnTo>
                  <a:lnTo>
                    <a:pt x="561225" y="392861"/>
                  </a:lnTo>
                  <a:lnTo>
                    <a:pt x="563448" y="403809"/>
                  </a:lnTo>
                  <a:lnTo>
                    <a:pt x="561225" y="414782"/>
                  </a:lnTo>
                  <a:lnTo>
                    <a:pt x="555193" y="423735"/>
                  </a:lnTo>
                  <a:lnTo>
                    <a:pt x="546227" y="429780"/>
                  </a:lnTo>
                  <a:lnTo>
                    <a:pt x="535279" y="431990"/>
                  </a:lnTo>
                  <a:lnTo>
                    <a:pt x="511302" y="431990"/>
                  </a:lnTo>
                  <a:lnTo>
                    <a:pt x="507111" y="436181"/>
                  </a:lnTo>
                  <a:lnTo>
                    <a:pt x="507111" y="446570"/>
                  </a:lnTo>
                  <a:lnTo>
                    <a:pt x="511302" y="450773"/>
                  </a:lnTo>
                  <a:lnTo>
                    <a:pt x="516496" y="450773"/>
                  </a:lnTo>
                  <a:lnTo>
                    <a:pt x="527443" y="452996"/>
                  </a:lnTo>
                  <a:lnTo>
                    <a:pt x="536409" y="459041"/>
                  </a:lnTo>
                  <a:lnTo>
                    <a:pt x="542442" y="467995"/>
                  </a:lnTo>
                  <a:lnTo>
                    <a:pt x="544664" y="478942"/>
                  </a:lnTo>
                  <a:lnTo>
                    <a:pt x="542442" y="489902"/>
                  </a:lnTo>
                  <a:lnTo>
                    <a:pt x="536409" y="498856"/>
                  </a:lnTo>
                  <a:lnTo>
                    <a:pt x="527443" y="504901"/>
                  </a:lnTo>
                  <a:lnTo>
                    <a:pt x="516496" y="507111"/>
                  </a:lnTo>
                  <a:lnTo>
                    <a:pt x="274548" y="507111"/>
                  </a:lnTo>
                  <a:lnTo>
                    <a:pt x="237667" y="488670"/>
                  </a:lnTo>
                  <a:lnTo>
                    <a:pt x="236232" y="488327"/>
                  </a:lnTo>
                  <a:lnTo>
                    <a:pt x="206603" y="488327"/>
                  </a:lnTo>
                  <a:lnTo>
                    <a:pt x="206603" y="507111"/>
                  </a:lnTo>
                  <a:lnTo>
                    <a:pt x="232549" y="507111"/>
                  </a:lnTo>
                  <a:lnTo>
                    <a:pt x="269430" y="525551"/>
                  </a:lnTo>
                  <a:lnTo>
                    <a:pt x="270878" y="525894"/>
                  </a:lnTo>
                  <a:lnTo>
                    <a:pt x="516496" y="525894"/>
                  </a:lnTo>
                  <a:lnTo>
                    <a:pt x="534746" y="522198"/>
                  </a:lnTo>
                  <a:lnTo>
                    <a:pt x="549681" y="512127"/>
                  </a:lnTo>
                  <a:lnTo>
                    <a:pt x="559752" y="497205"/>
                  </a:lnTo>
                  <a:lnTo>
                    <a:pt x="563448" y="478942"/>
                  </a:lnTo>
                  <a:lnTo>
                    <a:pt x="562635" y="470217"/>
                  </a:lnTo>
                  <a:lnTo>
                    <a:pt x="560298" y="462026"/>
                  </a:lnTo>
                  <a:lnTo>
                    <a:pt x="556577" y="454507"/>
                  </a:lnTo>
                  <a:lnTo>
                    <a:pt x="551637" y="447827"/>
                  </a:lnTo>
                  <a:lnTo>
                    <a:pt x="563943" y="440982"/>
                  </a:lnTo>
                  <a:lnTo>
                    <a:pt x="573620" y="430885"/>
                  </a:lnTo>
                  <a:lnTo>
                    <a:pt x="579958" y="418249"/>
                  </a:lnTo>
                  <a:lnTo>
                    <a:pt x="582231" y="403809"/>
                  </a:lnTo>
                  <a:lnTo>
                    <a:pt x="581418" y="395097"/>
                  </a:lnTo>
                  <a:lnTo>
                    <a:pt x="579081" y="386905"/>
                  </a:lnTo>
                  <a:lnTo>
                    <a:pt x="575360" y="379387"/>
                  </a:lnTo>
                  <a:lnTo>
                    <a:pt x="570420" y="372706"/>
                  </a:lnTo>
                  <a:lnTo>
                    <a:pt x="582726" y="365861"/>
                  </a:lnTo>
                  <a:lnTo>
                    <a:pt x="592404" y="355765"/>
                  </a:lnTo>
                  <a:lnTo>
                    <a:pt x="598741" y="343128"/>
                  </a:lnTo>
                  <a:lnTo>
                    <a:pt x="601014" y="328688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0674" y="2069725"/>
              <a:ext cx="150247" cy="31928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3354269" y="3029363"/>
            <a:ext cx="593721" cy="518725"/>
            <a:chOff x="3334725" y="3077983"/>
            <a:chExt cx="603250" cy="527050"/>
          </a:xfrm>
        </p:grpSpPr>
        <p:sp>
          <p:nvSpPr>
            <p:cNvPr id="32" name="object 32"/>
            <p:cNvSpPr/>
            <p:nvPr/>
          </p:nvSpPr>
          <p:spPr>
            <a:xfrm>
              <a:off x="3542246" y="3210369"/>
              <a:ext cx="187960" cy="19050"/>
            </a:xfrm>
            <a:custGeom>
              <a:avLst/>
              <a:gdLst/>
              <a:ahLst/>
              <a:cxnLst/>
              <a:rect l="l" t="t" r="r" b="b"/>
              <a:pathLst>
                <a:path w="187960" h="19050">
                  <a:moveTo>
                    <a:pt x="187820" y="0"/>
                  </a:moveTo>
                  <a:lnTo>
                    <a:pt x="0" y="0"/>
                  </a:lnTo>
                  <a:lnTo>
                    <a:pt x="0" y="18783"/>
                  </a:lnTo>
                  <a:lnTo>
                    <a:pt x="187820" y="18783"/>
                  </a:lnTo>
                  <a:lnTo>
                    <a:pt x="187820" y="0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8890" y="3340922"/>
              <a:ext cx="283564" cy="2450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409858" y="3340929"/>
              <a:ext cx="273685" cy="264160"/>
            </a:xfrm>
            <a:custGeom>
              <a:avLst/>
              <a:gdLst/>
              <a:ahLst/>
              <a:cxnLst/>
              <a:rect l="l" t="t" r="r" b="b"/>
              <a:pathLst>
                <a:path w="273685" h="264160">
                  <a:moveTo>
                    <a:pt x="13271" y="0"/>
                  </a:moveTo>
                  <a:lnTo>
                    <a:pt x="7340" y="0"/>
                  </a:lnTo>
                  <a:lnTo>
                    <a:pt x="0" y="7327"/>
                  </a:lnTo>
                  <a:lnTo>
                    <a:pt x="0" y="13271"/>
                  </a:lnTo>
                  <a:lnTo>
                    <a:pt x="38480" y="51752"/>
                  </a:lnTo>
                  <a:lnTo>
                    <a:pt x="38480" y="79921"/>
                  </a:lnTo>
                  <a:lnTo>
                    <a:pt x="210261" y="251714"/>
                  </a:lnTo>
                  <a:lnTo>
                    <a:pt x="235686" y="263855"/>
                  </a:lnTo>
                  <a:lnTo>
                    <a:pt x="250294" y="260898"/>
                  </a:lnTo>
                  <a:lnTo>
                    <a:pt x="262237" y="252839"/>
                  </a:lnTo>
                  <a:lnTo>
                    <a:pt x="270296" y="240896"/>
                  </a:lnTo>
                  <a:lnTo>
                    <a:pt x="273253" y="226288"/>
                  </a:lnTo>
                  <a:lnTo>
                    <a:pt x="271531" y="217047"/>
                  </a:lnTo>
                  <a:lnTo>
                    <a:pt x="250482" y="216852"/>
                  </a:lnTo>
                  <a:lnTo>
                    <a:pt x="254469" y="222618"/>
                  </a:lnTo>
                  <a:lnTo>
                    <a:pt x="254469" y="226288"/>
                  </a:lnTo>
                  <a:lnTo>
                    <a:pt x="252992" y="233595"/>
                  </a:lnTo>
                  <a:lnTo>
                    <a:pt x="248964" y="239566"/>
                  </a:lnTo>
                  <a:lnTo>
                    <a:pt x="242993" y="243594"/>
                  </a:lnTo>
                  <a:lnTo>
                    <a:pt x="235686" y="245071"/>
                  </a:lnTo>
                  <a:lnTo>
                    <a:pt x="232003" y="245071"/>
                  </a:lnTo>
                  <a:lnTo>
                    <a:pt x="226250" y="241096"/>
                  </a:lnTo>
                  <a:lnTo>
                    <a:pt x="57264" y="72148"/>
                  </a:lnTo>
                  <a:lnTo>
                    <a:pt x="57264" y="43980"/>
                  </a:lnTo>
                  <a:lnTo>
                    <a:pt x="13271" y="0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8333" y="3425443"/>
              <a:ext cx="179340" cy="1793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34715" y="3077984"/>
              <a:ext cx="603250" cy="423545"/>
            </a:xfrm>
            <a:custGeom>
              <a:avLst/>
              <a:gdLst/>
              <a:ahLst/>
              <a:cxnLst/>
              <a:rect l="l" t="t" r="r" b="b"/>
              <a:pathLst>
                <a:path w="603250" h="423545">
                  <a:moveTo>
                    <a:pt x="76974" y="204546"/>
                  </a:moveTo>
                  <a:lnTo>
                    <a:pt x="50850" y="178422"/>
                  </a:lnTo>
                  <a:lnTo>
                    <a:pt x="44907" y="178422"/>
                  </a:lnTo>
                  <a:lnTo>
                    <a:pt x="37566" y="185762"/>
                  </a:lnTo>
                  <a:lnTo>
                    <a:pt x="37566" y="191706"/>
                  </a:lnTo>
                  <a:lnTo>
                    <a:pt x="61861" y="215988"/>
                  </a:lnTo>
                  <a:lnTo>
                    <a:pt x="64262" y="216903"/>
                  </a:lnTo>
                  <a:lnTo>
                    <a:pt x="66662" y="216903"/>
                  </a:lnTo>
                  <a:lnTo>
                    <a:pt x="69062" y="216903"/>
                  </a:lnTo>
                  <a:lnTo>
                    <a:pt x="71462" y="215988"/>
                  </a:lnTo>
                  <a:lnTo>
                    <a:pt x="76974" y="210489"/>
                  </a:lnTo>
                  <a:lnTo>
                    <a:pt x="76974" y="204546"/>
                  </a:lnTo>
                  <a:close/>
                </a:path>
                <a:path w="603250" h="423545">
                  <a:moveTo>
                    <a:pt x="235686" y="101714"/>
                  </a:moveTo>
                  <a:lnTo>
                    <a:pt x="234696" y="99326"/>
                  </a:lnTo>
                  <a:lnTo>
                    <a:pt x="135369" y="0"/>
                  </a:lnTo>
                  <a:lnTo>
                    <a:pt x="129425" y="0"/>
                  </a:lnTo>
                  <a:lnTo>
                    <a:pt x="122085" y="7327"/>
                  </a:lnTo>
                  <a:lnTo>
                    <a:pt x="122085" y="13271"/>
                  </a:lnTo>
                  <a:lnTo>
                    <a:pt x="216916" y="108102"/>
                  </a:lnTo>
                  <a:lnTo>
                    <a:pt x="216916" y="119100"/>
                  </a:lnTo>
                  <a:lnTo>
                    <a:pt x="72161" y="263855"/>
                  </a:lnTo>
                  <a:lnTo>
                    <a:pt x="61150" y="263855"/>
                  </a:lnTo>
                  <a:lnTo>
                    <a:pt x="13284" y="215988"/>
                  </a:lnTo>
                  <a:lnTo>
                    <a:pt x="7340" y="215988"/>
                  </a:lnTo>
                  <a:lnTo>
                    <a:pt x="0" y="223316"/>
                  </a:lnTo>
                  <a:lnTo>
                    <a:pt x="0" y="229260"/>
                  </a:lnTo>
                  <a:lnTo>
                    <a:pt x="52387" y="281647"/>
                  </a:lnTo>
                  <a:lnTo>
                    <a:pt x="54775" y="282638"/>
                  </a:lnTo>
                  <a:lnTo>
                    <a:pt x="76047" y="282638"/>
                  </a:lnTo>
                  <a:lnTo>
                    <a:pt x="78536" y="282638"/>
                  </a:lnTo>
                  <a:lnTo>
                    <a:pt x="80924" y="281647"/>
                  </a:lnTo>
                  <a:lnTo>
                    <a:pt x="234696" y="127876"/>
                  </a:lnTo>
                  <a:lnTo>
                    <a:pt x="235686" y="125488"/>
                  </a:lnTo>
                  <a:lnTo>
                    <a:pt x="235686" y="101714"/>
                  </a:lnTo>
                  <a:close/>
                </a:path>
                <a:path w="603250" h="423545">
                  <a:moveTo>
                    <a:pt x="470471" y="385940"/>
                  </a:moveTo>
                  <a:lnTo>
                    <a:pt x="371055" y="273253"/>
                  </a:lnTo>
                  <a:lnTo>
                    <a:pt x="376555" y="273253"/>
                  </a:lnTo>
                  <a:lnTo>
                    <a:pt x="391172" y="270294"/>
                  </a:lnTo>
                  <a:lnTo>
                    <a:pt x="403110" y="262242"/>
                  </a:lnTo>
                  <a:lnTo>
                    <a:pt x="411162" y="250291"/>
                  </a:lnTo>
                  <a:lnTo>
                    <a:pt x="414121" y="235686"/>
                  </a:lnTo>
                  <a:lnTo>
                    <a:pt x="395338" y="235686"/>
                  </a:lnTo>
                  <a:lnTo>
                    <a:pt x="393865" y="242989"/>
                  </a:lnTo>
                  <a:lnTo>
                    <a:pt x="389839" y="248958"/>
                  </a:lnTo>
                  <a:lnTo>
                    <a:pt x="383870" y="252996"/>
                  </a:lnTo>
                  <a:lnTo>
                    <a:pt x="376555" y="254469"/>
                  </a:lnTo>
                  <a:lnTo>
                    <a:pt x="352272" y="254469"/>
                  </a:lnTo>
                  <a:lnTo>
                    <a:pt x="339001" y="241198"/>
                  </a:lnTo>
                  <a:lnTo>
                    <a:pt x="339001" y="179349"/>
                  </a:lnTo>
                  <a:lnTo>
                    <a:pt x="297548" y="179349"/>
                  </a:lnTo>
                  <a:lnTo>
                    <a:pt x="245135" y="231711"/>
                  </a:lnTo>
                  <a:lnTo>
                    <a:pt x="239369" y="235686"/>
                  </a:lnTo>
                  <a:lnTo>
                    <a:pt x="235699" y="235686"/>
                  </a:lnTo>
                  <a:lnTo>
                    <a:pt x="228396" y="234213"/>
                  </a:lnTo>
                  <a:lnTo>
                    <a:pt x="222427" y="230174"/>
                  </a:lnTo>
                  <a:lnTo>
                    <a:pt x="218389" y="224205"/>
                  </a:lnTo>
                  <a:lnTo>
                    <a:pt x="216916" y="216903"/>
                  </a:lnTo>
                  <a:lnTo>
                    <a:pt x="216916" y="213233"/>
                  </a:lnTo>
                  <a:lnTo>
                    <a:pt x="220891" y="207467"/>
                  </a:lnTo>
                  <a:lnTo>
                    <a:pt x="283565" y="144754"/>
                  </a:lnTo>
                  <a:lnTo>
                    <a:pt x="283565" y="138811"/>
                  </a:lnTo>
                  <a:lnTo>
                    <a:pt x="276237" y="131470"/>
                  </a:lnTo>
                  <a:lnTo>
                    <a:pt x="270294" y="131470"/>
                  </a:lnTo>
                  <a:lnTo>
                    <a:pt x="210273" y="191490"/>
                  </a:lnTo>
                  <a:lnTo>
                    <a:pt x="198132" y="216903"/>
                  </a:lnTo>
                  <a:lnTo>
                    <a:pt x="201091" y="231521"/>
                  </a:lnTo>
                  <a:lnTo>
                    <a:pt x="209143" y="243459"/>
                  </a:lnTo>
                  <a:lnTo>
                    <a:pt x="221094" y="251510"/>
                  </a:lnTo>
                  <a:lnTo>
                    <a:pt x="235699" y="254469"/>
                  </a:lnTo>
                  <a:lnTo>
                    <a:pt x="244944" y="252742"/>
                  </a:lnTo>
                  <a:lnTo>
                    <a:pt x="252780" y="248869"/>
                  </a:lnTo>
                  <a:lnTo>
                    <a:pt x="258432" y="244754"/>
                  </a:lnTo>
                  <a:lnTo>
                    <a:pt x="261112" y="242328"/>
                  </a:lnTo>
                  <a:lnTo>
                    <a:pt x="305320" y="198120"/>
                  </a:lnTo>
                  <a:lnTo>
                    <a:pt x="320217" y="198120"/>
                  </a:lnTo>
                  <a:lnTo>
                    <a:pt x="320217" y="248970"/>
                  </a:lnTo>
                  <a:lnTo>
                    <a:pt x="447700" y="376504"/>
                  </a:lnTo>
                  <a:lnTo>
                    <a:pt x="451688" y="382270"/>
                  </a:lnTo>
                  <a:lnTo>
                    <a:pt x="451688" y="385940"/>
                  </a:lnTo>
                  <a:lnTo>
                    <a:pt x="450215" y="393242"/>
                  </a:lnTo>
                  <a:lnTo>
                    <a:pt x="446189" y="399211"/>
                  </a:lnTo>
                  <a:lnTo>
                    <a:pt x="440207" y="403250"/>
                  </a:lnTo>
                  <a:lnTo>
                    <a:pt x="432904" y="404723"/>
                  </a:lnTo>
                  <a:lnTo>
                    <a:pt x="429221" y="404723"/>
                  </a:lnTo>
                  <a:lnTo>
                    <a:pt x="423468" y="400748"/>
                  </a:lnTo>
                  <a:lnTo>
                    <a:pt x="417093" y="394411"/>
                  </a:lnTo>
                  <a:lnTo>
                    <a:pt x="411149" y="394411"/>
                  </a:lnTo>
                  <a:lnTo>
                    <a:pt x="403809" y="401751"/>
                  </a:lnTo>
                  <a:lnTo>
                    <a:pt x="403809" y="407695"/>
                  </a:lnTo>
                  <a:lnTo>
                    <a:pt x="410159" y="413791"/>
                  </a:lnTo>
                  <a:lnTo>
                    <a:pt x="415823" y="417906"/>
                  </a:lnTo>
                  <a:lnTo>
                    <a:pt x="423659" y="421779"/>
                  </a:lnTo>
                  <a:lnTo>
                    <a:pt x="432904" y="423506"/>
                  </a:lnTo>
                  <a:lnTo>
                    <a:pt x="447509" y="420547"/>
                  </a:lnTo>
                  <a:lnTo>
                    <a:pt x="459460" y="412496"/>
                  </a:lnTo>
                  <a:lnTo>
                    <a:pt x="467512" y="400545"/>
                  </a:lnTo>
                  <a:lnTo>
                    <a:pt x="470471" y="385940"/>
                  </a:lnTo>
                  <a:close/>
                </a:path>
                <a:path w="603250" h="423545">
                  <a:moveTo>
                    <a:pt x="565302" y="185762"/>
                  </a:moveTo>
                  <a:lnTo>
                    <a:pt x="557961" y="178422"/>
                  </a:lnTo>
                  <a:lnTo>
                    <a:pt x="552018" y="178422"/>
                  </a:lnTo>
                  <a:lnTo>
                    <a:pt x="525894" y="204546"/>
                  </a:lnTo>
                  <a:lnTo>
                    <a:pt x="525894" y="210489"/>
                  </a:lnTo>
                  <a:lnTo>
                    <a:pt x="531406" y="215988"/>
                  </a:lnTo>
                  <a:lnTo>
                    <a:pt x="533806" y="216903"/>
                  </a:lnTo>
                  <a:lnTo>
                    <a:pt x="536206" y="216903"/>
                  </a:lnTo>
                  <a:lnTo>
                    <a:pt x="538607" y="216903"/>
                  </a:lnTo>
                  <a:lnTo>
                    <a:pt x="541007" y="215988"/>
                  </a:lnTo>
                  <a:lnTo>
                    <a:pt x="565302" y="191706"/>
                  </a:lnTo>
                  <a:lnTo>
                    <a:pt x="565302" y="185762"/>
                  </a:lnTo>
                  <a:close/>
                </a:path>
                <a:path w="603250" h="423545">
                  <a:moveTo>
                    <a:pt x="602856" y="223316"/>
                  </a:moveTo>
                  <a:lnTo>
                    <a:pt x="595515" y="215988"/>
                  </a:lnTo>
                  <a:lnTo>
                    <a:pt x="589572" y="215988"/>
                  </a:lnTo>
                  <a:lnTo>
                    <a:pt x="541705" y="263855"/>
                  </a:lnTo>
                  <a:lnTo>
                    <a:pt x="530694" y="263855"/>
                  </a:lnTo>
                  <a:lnTo>
                    <a:pt x="385953" y="119100"/>
                  </a:lnTo>
                  <a:lnTo>
                    <a:pt x="385953" y="108102"/>
                  </a:lnTo>
                  <a:lnTo>
                    <a:pt x="480771" y="13271"/>
                  </a:lnTo>
                  <a:lnTo>
                    <a:pt x="480771" y="7327"/>
                  </a:lnTo>
                  <a:lnTo>
                    <a:pt x="473430" y="0"/>
                  </a:lnTo>
                  <a:lnTo>
                    <a:pt x="467499" y="0"/>
                  </a:lnTo>
                  <a:lnTo>
                    <a:pt x="368160" y="99326"/>
                  </a:lnTo>
                  <a:lnTo>
                    <a:pt x="367169" y="101714"/>
                  </a:lnTo>
                  <a:lnTo>
                    <a:pt x="367169" y="125488"/>
                  </a:lnTo>
                  <a:lnTo>
                    <a:pt x="368160" y="127876"/>
                  </a:lnTo>
                  <a:lnTo>
                    <a:pt x="521931" y="281647"/>
                  </a:lnTo>
                  <a:lnTo>
                    <a:pt x="524319" y="282638"/>
                  </a:lnTo>
                  <a:lnTo>
                    <a:pt x="545592" y="282638"/>
                  </a:lnTo>
                  <a:lnTo>
                    <a:pt x="548081" y="282638"/>
                  </a:lnTo>
                  <a:lnTo>
                    <a:pt x="550468" y="281647"/>
                  </a:lnTo>
                  <a:lnTo>
                    <a:pt x="602856" y="229260"/>
                  </a:lnTo>
                  <a:lnTo>
                    <a:pt x="602856" y="223316"/>
                  </a:lnTo>
                  <a:close/>
                </a:path>
              </a:pathLst>
            </a:custGeom>
            <a:solidFill>
              <a:srgbClr val="A7B5C1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353632" y="516868"/>
            <a:ext cx="4407911" cy="566619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764335" marR="5000" indent="-752460">
              <a:spcBef>
                <a:spcPts val="98"/>
              </a:spcBef>
            </a:pPr>
            <a:r>
              <a:rPr spc="861" dirty="0"/>
              <a:t>НАПРАВЛЕНИЯ</a:t>
            </a:r>
            <a:r>
              <a:rPr spc="305" dirty="0"/>
              <a:t> </a:t>
            </a:r>
            <a:r>
              <a:rPr lang="ru-RU" spc="880" dirty="0"/>
              <a:t>Д</a:t>
            </a:r>
            <a:r>
              <a:rPr spc="880" dirty="0"/>
              <a:t>ЛЯ</a:t>
            </a:r>
            <a:r>
              <a:rPr spc="266" dirty="0"/>
              <a:t> </a:t>
            </a:r>
            <a:r>
              <a:rPr spc="448" dirty="0"/>
              <a:t>ПОСТАВЩИКОВ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300" y="483518"/>
            <a:ext cx="4885400" cy="665458"/>
          </a:xfrm>
        </p:spPr>
        <p:txBody>
          <a:bodyPr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стать участником торгов</a:t>
            </a:r>
            <a:r>
              <a:rPr lang="ru-RU" dirty="0"/>
              <a:t>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65980474"/>
              </p:ext>
            </p:extLst>
          </p:nvPr>
        </p:nvGraphicFramePr>
        <p:xfrm>
          <a:off x="359532" y="1275618"/>
          <a:ext cx="84249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91038"/>
            <a:ext cx="7128791" cy="665458"/>
          </a:xfrm>
        </p:spPr>
        <p:txBody>
          <a:bodyPr/>
          <a:lstStyle/>
          <a:p>
            <a:r>
              <a:rPr lang="ru-RU" dirty="0"/>
              <a:t>1. Электронная подпись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4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7883" y="955253"/>
            <a:ext cx="5974710" cy="3629931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173116">
              <a:spcBef>
                <a:spcPts val="98"/>
              </a:spcBef>
            </a:pP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Самый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крупный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0" dirty="0">
                <a:solidFill>
                  <a:srgbClr val="231F20"/>
                </a:solidFill>
                <a:latin typeface="Tahoma"/>
                <a:cs typeface="Tahoma"/>
              </a:rPr>
              <a:t>Удостоверяющий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центр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-20" dirty="0">
                <a:solidFill>
                  <a:srgbClr val="231F20"/>
                </a:solidFill>
                <a:latin typeface="Tahoma"/>
                <a:cs typeface="Tahoma"/>
              </a:rPr>
              <a:t>(по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версии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-25" dirty="0">
                <a:solidFill>
                  <a:srgbClr val="231F20"/>
                </a:solidFill>
                <a:latin typeface="Tahoma"/>
                <a:cs typeface="Tahoma"/>
              </a:rPr>
              <a:t>РГБ),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работающий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9" dirty="0">
                <a:solidFill>
                  <a:srgbClr val="231F20"/>
                </a:solidFill>
                <a:latin typeface="Tahoma"/>
                <a:cs typeface="Tahoma"/>
              </a:rPr>
              <a:t>2009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-5" dirty="0">
                <a:solidFill>
                  <a:srgbClr val="231F20"/>
                </a:solidFill>
                <a:latin typeface="Tahoma"/>
                <a:cs typeface="Tahoma"/>
              </a:rPr>
              <a:t>года. </a:t>
            </a:r>
            <a:r>
              <a:rPr sz="1181" spc="-35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4" dirty="0">
                <a:solidFill>
                  <a:srgbClr val="231F20"/>
                </a:solidFill>
                <a:latin typeface="Tahoma"/>
                <a:cs typeface="Tahoma"/>
              </a:rPr>
              <a:t>время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работы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231F20"/>
                </a:solidFill>
                <a:latin typeface="Tahoma"/>
                <a:cs typeface="Tahoma"/>
              </a:rPr>
              <a:t>выпустил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231F20"/>
                </a:solidFill>
                <a:latin typeface="Tahoma"/>
                <a:cs typeface="Tahoma"/>
              </a:rPr>
              <a:t>комплекты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10" dirty="0">
                <a:solidFill>
                  <a:srgbClr val="231F20"/>
                </a:solidFill>
                <a:latin typeface="Tahoma"/>
                <a:cs typeface="Tahoma"/>
              </a:rPr>
              <a:t>более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231F20"/>
                </a:solidFill>
                <a:latin typeface="Tahoma"/>
                <a:cs typeface="Tahoma"/>
              </a:rPr>
              <a:t>чем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44" dirty="0">
                <a:solidFill>
                  <a:srgbClr val="231F20"/>
                </a:solidFill>
                <a:latin typeface="Tahoma"/>
                <a:cs typeface="Tahoma"/>
              </a:rPr>
              <a:t>200</a:t>
            </a:r>
            <a:r>
              <a:rPr sz="1181" spc="-10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59" dirty="0">
                <a:solidFill>
                  <a:srgbClr val="231F20"/>
                </a:solidFill>
                <a:latin typeface="Tahoma"/>
                <a:cs typeface="Tahoma"/>
              </a:rPr>
              <a:t>000</a:t>
            </a:r>
            <a:r>
              <a:rPr sz="1181" spc="-9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231F20"/>
                </a:solidFill>
                <a:latin typeface="Tahoma"/>
                <a:cs typeface="Tahoma"/>
              </a:rPr>
              <a:t>компаний.</a:t>
            </a:r>
            <a:endParaRPr sz="1181" dirty="0">
              <a:latin typeface="Tahoma"/>
              <a:cs typeface="Tahoma"/>
            </a:endParaRPr>
          </a:p>
          <a:p>
            <a:pPr>
              <a:spcBef>
                <a:spcPts val="39"/>
              </a:spcBef>
            </a:pPr>
            <a:endParaRPr sz="1870" dirty="0">
              <a:latin typeface="Tahoma"/>
              <a:cs typeface="Tahoma"/>
            </a:endParaRPr>
          </a:p>
          <a:p>
            <a:pPr marL="927451"/>
            <a:r>
              <a:rPr sz="1181" b="1" spc="-69" dirty="0">
                <a:solidFill>
                  <a:srgbClr val="171B1E"/>
                </a:solidFill>
                <a:latin typeface="Tahoma"/>
                <a:cs typeface="Tahoma"/>
              </a:rPr>
              <a:t>Се</a:t>
            </a:r>
            <a:r>
              <a:rPr sz="1181" b="1" spc="-74" dirty="0">
                <a:solidFill>
                  <a:srgbClr val="171B1E"/>
                </a:solidFill>
                <a:latin typeface="Tahoma"/>
                <a:cs typeface="Tahoma"/>
              </a:rPr>
              <a:t>ртификация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в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39" dirty="0">
                <a:solidFill>
                  <a:srgbClr val="171B1E"/>
                </a:solidFill>
                <a:latin typeface="Tahoma"/>
                <a:cs typeface="Tahoma"/>
              </a:rPr>
              <a:t>г</a:t>
            </a:r>
            <a:r>
              <a:rPr sz="1181" b="1" spc="-44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b="1" spc="-49" dirty="0">
                <a:solidFill>
                  <a:srgbClr val="171B1E"/>
                </a:solidFill>
                <a:latin typeface="Tahoma"/>
                <a:cs typeface="Tahoma"/>
              </a:rPr>
              <a:t>с</a:t>
            </a:r>
            <a:r>
              <a:rPr sz="1181" b="1" spc="-44" dirty="0">
                <a:solidFill>
                  <a:srgbClr val="171B1E"/>
                </a:solidFill>
                <a:latin typeface="Tahoma"/>
                <a:cs typeface="Tahoma"/>
              </a:rPr>
              <a:t>ор</a:t>
            </a:r>
            <a:r>
              <a:rPr sz="1181" b="1" spc="-39" dirty="0">
                <a:solidFill>
                  <a:srgbClr val="171B1E"/>
                </a:solidFill>
                <a:latin typeface="Tahoma"/>
                <a:cs typeface="Tahoma"/>
              </a:rPr>
              <a:t>г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анах</a:t>
            </a:r>
            <a:endParaRPr sz="1181" dirty="0">
              <a:latin typeface="Tahoma"/>
              <a:cs typeface="Tahoma"/>
            </a:endParaRPr>
          </a:p>
          <a:p>
            <a:pPr marL="927451" marR="5000">
              <a:spcBef>
                <a:spcPts val="280"/>
              </a:spcBef>
            </a:pP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Аккредитован</a:t>
            </a:r>
            <a:r>
              <a:rPr sz="1181" spc="-108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9" dirty="0">
                <a:solidFill>
                  <a:srgbClr val="171B1E"/>
                </a:solidFill>
                <a:latin typeface="Tahoma"/>
                <a:cs typeface="Tahoma"/>
              </a:rPr>
              <a:t>Минкомсвязи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59" dirty="0">
                <a:solidFill>
                  <a:srgbClr val="171B1E"/>
                </a:solidFill>
                <a:latin typeface="Tahoma"/>
                <a:cs typeface="Tahoma"/>
              </a:rPr>
              <a:t>РФ</a:t>
            </a:r>
            <a:r>
              <a:rPr sz="1181" spc="167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и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лицензирован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-15" dirty="0">
                <a:solidFill>
                  <a:srgbClr val="171B1E"/>
                </a:solidFill>
                <a:latin typeface="Tahoma"/>
                <a:cs typeface="Tahoma"/>
              </a:rPr>
              <a:t>ФСБ.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64" dirty="0">
                <a:solidFill>
                  <a:srgbClr val="171B1E"/>
                </a:solidFill>
                <a:latin typeface="Tahoma"/>
                <a:cs typeface="Tahoma"/>
              </a:rPr>
              <a:t>Мы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гарантируем </a:t>
            </a:r>
            <a:r>
              <a:rPr sz="1181" spc="-354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безопасность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и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защиту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ваших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данных</a:t>
            </a:r>
            <a:endParaRPr sz="1181" dirty="0">
              <a:latin typeface="Tahoma"/>
              <a:cs typeface="Tahoma"/>
            </a:endParaRPr>
          </a:p>
          <a:p>
            <a:pPr>
              <a:spcBef>
                <a:spcPts val="39"/>
              </a:spcBef>
            </a:pPr>
            <a:endParaRPr sz="1329" dirty="0">
              <a:latin typeface="Tahoma"/>
              <a:cs typeface="Tahoma"/>
            </a:endParaRPr>
          </a:p>
          <a:p>
            <a:pPr marL="927451">
              <a:spcBef>
                <a:spcPts val="5"/>
              </a:spcBef>
            </a:pPr>
            <a:r>
              <a:rPr sz="1181" b="1" spc="-153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181" b="1" spc="-64" dirty="0">
                <a:solidFill>
                  <a:srgbClr val="171B1E"/>
                </a:solidFill>
                <a:latin typeface="Tahoma"/>
                <a:cs typeface="Tahoma"/>
              </a:rPr>
              <a:t>очки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69" dirty="0">
                <a:solidFill>
                  <a:srgbClr val="171B1E"/>
                </a:solidFill>
                <a:latin typeface="Tahoma"/>
                <a:cs typeface="Tahoma"/>
              </a:rPr>
              <a:t>выдачи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по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49" dirty="0">
                <a:solidFill>
                  <a:srgbClr val="171B1E"/>
                </a:solidFill>
                <a:latin typeface="Tahoma"/>
                <a:cs typeface="Tahoma"/>
              </a:rPr>
              <a:t>в</a:t>
            </a:r>
            <a:r>
              <a:rPr sz="1181" b="1" spc="-54" dirty="0">
                <a:solidFill>
                  <a:srgbClr val="171B1E"/>
                </a:solidFill>
                <a:latin typeface="Tahoma"/>
                <a:cs typeface="Tahoma"/>
              </a:rPr>
              <a:t>с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ей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74" dirty="0">
                <a:solidFill>
                  <a:srgbClr val="171B1E"/>
                </a:solidFill>
                <a:latin typeface="Tahoma"/>
                <a:cs typeface="Tahoma"/>
              </a:rPr>
              <a:t>Р</a:t>
            </a:r>
            <a:r>
              <a:rPr sz="1181" b="1" spc="-44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b="1" spc="-49" dirty="0">
                <a:solidFill>
                  <a:srgbClr val="171B1E"/>
                </a:solidFill>
                <a:latin typeface="Tahoma"/>
                <a:cs typeface="Tahoma"/>
              </a:rPr>
              <a:t>с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сии</a:t>
            </a:r>
            <a:endParaRPr sz="1181" dirty="0">
              <a:latin typeface="Tahoma"/>
              <a:cs typeface="Tahoma"/>
            </a:endParaRPr>
          </a:p>
          <a:p>
            <a:pPr marL="927451" marR="211238">
              <a:spcBef>
                <a:spcPts val="276"/>
              </a:spcBef>
            </a:pP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Вы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79" dirty="0">
                <a:solidFill>
                  <a:srgbClr val="171B1E"/>
                </a:solidFill>
                <a:latin typeface="Tahoma"/>
                <a:cs typeface="Tahoma"/>
              </a:rPr>
              <a:t>м</a:t>
            </a:r>
            <a:r>
              <a:rPr sz="1181" spc="59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49" dirty="0">
                <a:solidFill>
                  <a:srgbClr val="171B1E"/>
                </a:solidFill>
                <a:latin typeface="Tahoma"/>
                <a:cs typeface="Tahoma"/>
              </a:rPr>
              <a:t>ж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е</a:t>
            </a:r>
            <a:r>
              <a:rPr sz="1181" spc="-5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е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п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лучить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электронную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п</a:t>
            </a:r>
            <a:r>
              <a:rPr sz="1181" spc="-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дпись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в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-25" dirty="0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181" spc="34" dirty="0">
                <a:solidFill>
                  <a:srgbClr val="171B1E"/>
                </a:solidFill>
                <a:latin typeface="Tahoma"/>
                <a:cs typeface="Tahoma"/>
              </a:rPr>
              <a:t>добном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для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вас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44" dirty="0">
                <a:solidFill>
                  <a:srgbClr val="171B1E"/>
                </a:solidFill>
                <a:latin typeface="Tahoma"/>
                <a:cs typeface="Tahoma"/>
              </a:rPr>
              <a:t>мес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181" spc="-39" dirty="0">
                <a:solidFill>
                  <a:srgbClr val="171B1E"/>
                </a:solidFill>
                <a:latin typeface="Tahoma"/>
                <a:cs typeface="Tahoma"/>
              </a:rPr>
              <a:t>е,  </a:t>
            </a:r>
            <a:r>
              <a:rPr sz="1181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очки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выдачи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расп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л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49" dirty="0">
                <a:solidFill>
                  <a:srgbClr val="171B1E"/>
                </a:solidFill>
                <a:latin typeface="Tahoma"/>
                <a:cs typeface="Tahoma"/>
              </a:rPr>
              <a:t>ж</a:t>
            </a: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ены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в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б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лее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50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г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ор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дах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Ро</a:t>
            </a: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с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сии</a:t>
            </a:r>
            <a:endParaRPr sz="1181" dirty="0">
              <a:latin typeface="Tahoma"/>
              <a:cs typeface="Tahoma"/>
            </a:endParaRPr>
          </a:p>
          <a:p>
            <a:pPr>
              <a:spcBef>
                <a:spcPts val="44"/>
              </a:spcBef>
            </a:pPr>
            <a:endParaRPr sz="1329" dirty="0">
              <a:latin typeface="Tahoma"/>
              <a:cs typeface="Tahoma"/>
            </a:endParaRPr>
          </a:p>
          <a:p>
            <a:pPr marL="927451"/>
            <a:r>
              <a:rPr sz="1181" b="1" spc="-153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е</a:t>
            </a:r>
            <a:r>
              <a:rPr sz="1181" b="1" spc="-64" dirty="0">
                <a:solidFill>
                  <a:srgbClr val="171B1E"/>
                </a:solidFill>
                <a:latin typeface="Tahoma"/>
                <a:cs typeface="Tahoma"/>
              </a:rPr>
              <a:t>хп</a:t>
            </a:r>
            <a:r>
              <a:rPr sz="1181" b="1" spc="-84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b="1" spc="-44" dirty="0">
                <a:solidFill>
                  <a:srgbClr val="171B1E"/>
                </a:solidFill>
                <a:latin typeface="Tahoma"/>
                <a:cs typeface="Tahoma"/>
              </a:rPr>
              <a:t>дде</a:t>
            </a:r>
            <a:r>
              <a:rPr sz="1181" b="1" spc="-49" dirty="0">
                <a:solidFill>
                  <a:srgbClr val="171B1E"/>
                </a:solidFill>
                <a:latin typeface="Tahoma"/>
                <a:cs typeface="Tahoma"/>
              </a:rPr>
              <a:t>р</a:t>
            </a:r>
            <a:r>
              <a:rPr sz="1181" b="1" spc="-69" dirty="0">
                <a:solidFill>
                  <a:srgbClr val="171B1E"/>
                </a:solidFill>
                <a:latin typeface="Tahoma"/>
                <a:cs typeface="Tahoma"/>
              </a:rPr>
              <a:t>жка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98" dirty="0">
                <a:solidFill>
                  <a:srgbClr val="171B1E"/>
                </a:solidFill>
                <a:latin typeface="Tahoma"/>
                <a:cs typeface="Tahoma"/>
              </a:rPr>
              <a:t>2</a:t>
            </a:r>
            <a:r>
              <a:rPr sz="1181" b="1" spc="-44" dirty="0">
                <a:solidFill>
                  <a:srgbClr val="171B1E"/>
                </a:solidFill>
                <a:latin typeface="Tahoma"/>
                <a:cs typeface="Tahoma"/>
              </a:rPr>
              <a:t>4</a:t>
            </a:r>
            <a:r>
              <a:rPr sz="1181" b="1" spc="-98" dirty="0">
                <a:solidFill>
                  <a:srgbClr val="171B1E"/>
                </a:solidFill>
                <a:latin typeface="Tahoma"/>
                <a:cs typeface="Tahoma"/>
              </a:rPr>
              <a:t>/7</a:t>
            </a:r>
            <a:endParaRPr sz="1181" dirty="0">
              <a:latin typeface="Tahoma"/>
              <a:cs typeface="Tahoma"/>
            </a:endParaRPr>
          </a:p>
          <a:p>
            <a:pPr marL="927451" marR="555596">
              <a:spcBef>
                <a:spcPts val="280"/>
              </a:spcBef>
            </a:pP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Специалисты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4" dirty="0">
                <a:solidFill>
                  <a:srgbClr val="171B1E"/>
                </a:solidFill>
                <a:latin typeface="Tahoma"/>
                <a:cs typeface="Tahoma"/>
              </a:rPr>
              <a:t>компании</a:t>
            </a:r>
            <a:r>
              <a:rPr sz="1181" spc="-98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0" dirty="0">
                <a:solidFill>
                  <a:srgbClr val="171B1E"/>
                </a:solidFill>
                <a:latin typeface="Tahoma"/>
                <a:cs typeface="Tahoma"/>
              </a:rPr>
              <a:t>проконсультируют</a:t>
            </a:r>
            <a:r>
              <a:rPr sz="1181" spc="-98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по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4" dirty="0">
                <a:solidFill>
                  <a:srgbClr val="171B1E"/>
                </a:solidFill>
                <a:latin typeface="Tahoma"/>
                <a:cs typeface="Tahoma"/>
              </a:rPr>
              <a:t>любым</a:t>
            </a:r>
            <a:r>
              <a:rPr sz="1181" spc="-98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4" dirty="0">
                <a:solidFill>
                  <a:srgbClr val="171B1E"/>
                </a:solidFill>
                <a:latin typeface="Tahoma"/>
                <a:cs typeface="Tahoma"/>
              </a:rPr>
              <a:t>вопросам </a:t>
            </a:r>
            <a:r>
              <a:rPr sz="1181" spc="-354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в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-25" dirty="0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добное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для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5" dirty="0">
                <a:solidFill>
                  <a:srgbClr val="171B1E"/>
                </a:solidFill>
                <a:latin typeface="Tahoma"/>
                <a:cs typeface="Tahoma"/>
              </a:rPr>
              <a:t>вас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4" dirty="0">
                <a:solidFill>
                  <a:srgbClr val="171B1E"/>
                </a:solidFill>
                <a:latin typeface="Tahoma"/>
                <a:cs typeface="Tahoma"/>
              </a:rPr>
              <a:t>время</a:t>
            </a:r>
            <a:endParaRPr sz="1181" dirty="0">
              <a:latin typeface="Tahoma"/>
              <a:cs typeface="Tahoma"/>
            </a:endParaRPr>
          </a:p>
          <a:p>
            <a:pPr>
              <a:spcBef>
                <a:spcPts val="54"/>
              </a:spcBef>
            </a:pPr>
            <a:endParaRPr sz="1378" dirty="0">
              <a:latin typeface="Tahoma"/>
              <a:cs typeface="Tahoma"/>
            </a:endParaRPr>
          </a:p>
          <a:p>
            <a:pPr marL="927451"/>
            <a:r>
              <a:rPr sz="1181" b="1" spc="-182" dirty="0">
                <a:solidFill>
                  <a:srgbClr val="171B1E"/>
                </a:solidFill>
                <a:latin typeface="Tahoma"/>
                <a:cs typeface="Tahoma"/>
              </a:rPr>
              <a:t>Г</a:t>
            </a:r>
            <a:r>
              <a:rPr sz="1181" b="1" spc="-54" dirty="0">
                <a:solidFill>
                  <a:srgbClr val="171B1E"/>
                </a:solidFill>
                <a:latin typeface="Tahoma"/>
                <a:cs typeface="Tahoma"/>
              </a:rPr>
              <a:t>арантия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54" dirty="0">
                <a:solidFill>
                  <a:srgbClr val="171B1E"/>
                </a:solidFill>
                <a:latin typeface="Tahoma"/>
                <a:cs typeface="Tahoma"/>
              </a:rPr>
              <a:t>низ</a:t>
            </a:r>
            <a:r>
              <a:rPr sz="1181" b="1" spc="-59" dirty="0">
                <a:solidFill>
                  <a:srgbClr val="171B1E"/>
                </a:solidFill>
                <a:latin typeface="Tahoma"/>
                <a:cs typeface="Tahoma"/>
              </a:rPr>
              <a:t>кой</a:t>
            </a:r>
            <a:r>
              <a:rPr sz="1181" b="1" spc="-89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b="1" spc="-74" dirty="0">
                <a:solidFill>
                  <a:srgbClr val="171B1E"/>
                </a:solidFill>
                <a:latin typeface="Tahoma"/>
                <a:cs typeface="Tahoma"/>
              </a:rPr>
              <a:t>цены</a:t>
            </a:r>
            <a:endParaRPr sz="1181" dirty="0">
              <a:latin typeface="Tahoma"/>
              <a:cs typeface="Tahoma"/>
            </a:endParaRPr>
          </a:p>
          <a:p>
            <a:pPr marL="927451" marR="692463">
              <a:spcBef>
                <a:spcPts val="280"/>
              </a:spcBef>
            </a:pPr>
            <a:r>
              <a:rPr sz="1181" spc="34" dirty="0">
                <a:solidFill>
                  <a:srgbClr val="171B1E"/>
                </a:solidFill>
                <a:latin typeface="Tahoma"/>
                <a:cs typeface="Tahoma"/>
              </a:rPr>
              <a:t>Минимальная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цена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комплекта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электронной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п</a:t>
            </a:r>
            <a:r>
              <a:rPr sz="1181" spc="-5" dirty="0">
                <a:solidFill>
                  <a:srgbClr val="171B1E"/>
                </a:solidFill>
                <a:latin typeface="Tahoma"/>
                <a:cs typeface="Tahoma"/>
              </a:rPr>
              <a:t>о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дписи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в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нашем  </a:t>
            </a:r>
            <a:r>
              <a:rPr sz="1181" spc="-25" dirty="0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181" spc="20" dirty="0">
                <a:solidFill>
                  <a:srgbClr val="171B1E"/>
                </a:solidFill>
                <a:latin typeface="Tahoma"/>
                <a:cs typeface="Tahoma"/>
              </a:rPr>
              <a:t>дос</a:t>
            </a:r>
            <a:r>
              <a:rPr sz="1181" spc="5" dirty="0">
                <a:solidFill>
                  <a:srgbClr val="171B1E"/>
                </a:solidFill>
                <a:latin typeface="Tahoma"/>
                <a:cs typeface="Tahoma"/>
              </a:rPr>
              <a:t>т</a:t>
            </a:r>
            <a:r>
              <a:rPr sz="1181" spc="30" dirty="0">
                <a:solidFill>
                  <a:srgbClr val="171B1E"/>
                </a:solidFill>
                <a:latin typeface="Tahoma"/>
                <a:cs typeface="Tahoma"/>
              </a:rPr>
              <a:t>оверяющем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>
                <a:solidFill>
                  <a:srgbClr val="171B1E"/>
                </a:solidFill>
                <a:latin typeface="Tahoma"/>
                <a:cs typeface="Tahoma"/>
              </a:rPr>
              <a:t>центре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-187" dirty="0">
                <a:solidFill>
                  <a:srgbClr val="171B1E"/>
                </a:solidFill>
                <a:latin typeface="Tahoma"/>
                <a:cs typeface="Tahoma"/>
              </a:rPr>
              <a:t>1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59" dirty="0">
                <a:solidFill>
                  <a:srgbClr val="171B1E"/>
                </a:solidFill>
                <a:latin typeface="Tahoma"/>
                <a:cs typeface="Tahoma"/>
              </a:rPr>
              <a:t>000</a:t>
            </a:r>
            <a:r>
              <a:rPr sz="1181" spc="-103" dirty="0">
                <a:solidFill>
                  <a:srgbClr val="171B1E"/>
                </a:solidFill>
                <a:latin typeface="Tahoma"/>
                <a:cs typeface="Tahoma"/>
              </a:rPr>
              <a:t> </a:t>
            </a:r>
            <a:r>
              <a:rPr sz="1181" spc="15" dirty="0" err="1">
                <a:solidFill>
                  <a:srgbClr val="171B1E"/>
                </a:solidFill>
                <a:latin typeface="Tahoma"/>
                <a:cs typeface="Tahoma"/>
              </a:rPr>
              <a:t>р</a:t>
            </a:r>
            <a:r>
              <a:rPr sz="1181" spc="20" dirty="0" err="1">
                <a:solidFill>
                  <a:srgbClr val="171B1E"/>
                </a:solidFill>
                <a:latin typeface="Tahoma"/>
                <a:cs typeface="Tahoma"/>
              </a:rPr>
              <a:t>у</a:t>
            </a:r>
            <a:r>
              <a:rPr sz="1181" spc="15" dirty="0" err="1">
                <a:solidFill>
                  <a:srgbClr val="171B1E"/>
                </a:solidFill>
                <a:latin typeface="Tahoma"/>
                <a:cs typeface="Tahoma"/>
              </a:rPr>
              <a:t>б</a:t>
            </a:r>
            <a:r>
              <a:rPr sz="1181" spc="10" dirty="0" err="1">
                <a:solidFill>
                  <a:srgbClr val="171B1E"/>
                </a:solidFill>
                <a:latin typeface="Tahoma"/>
                <a:cs typeface="Tahoma"/>
              </a:rPr>
              <a:t>лей</a:t>
            </a:r>
            <a:r>
              <a:rPr lang="ru-RU" sz="1181" spc="10" dirty="0">
                <a:solidFill>
                  <a:srgbClr val="171B1E"/>
                </a:solidFill>
                <a:latin typeface="Tahoma"/>
                <a:cs typeface="Tahoma"/>
              </a:rPr>
              <a:t> (для ЭДО)</a:t>
            </a:r>
            <a:endParaRPr sz="1181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7884" y="421997"/>
            <a:ext cx="5928945" cy="566619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pc="950" dirty="0"/>
              <a:t>УДОСТОВЕРЯЮЩИЙ</a:t>
            </a:r>
            <a:r>
              <a:rPr spc="261" dirty="0"/>
              <a:t> </a:t>
            </a:r>
            <a:r>
              <a:rPr spc="118" dirty="0"/>
              <a:t>ЦЕНТР </a:t>
            </a:r>
            <a:r>
              <a:rPr spc="-354" dirty="0"/>
              <a:t> </a:t>
            </a:r>
            <a:r>
              <a:rPr spc="896" dirty="0"/>
              <a:t>АО</a:t>
            </a:r>
            <a:r>
              <a:rPr spc="276" dirty="0"/>
              <a:t> </a:t>
            </a:r>
            <a:r>
              <a:rPr spc="497" dirty="0"/>
              <a:t>«ЕЭТП»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391" y="3981934"/>
            <a:ext cx="537381" cy="57353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34004" y="1619273"/>
            <a:ext cx="573722" cy="573722"/>
            <a:chOff x="2196481" y="1645261"/>
            <a:chExt cx="582930" cy="5829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5996" y="1654365"/>
              <a:ext cx="81902" cy="819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78392" y="1645271"/>
              <a:ext cx="501015" cy="582930"/>
            </a:xfrm>
            <a:custGeom>
              <a:avLst/>
              <a:gdLst/>
              <a:ahLst/>
              <a:cxnLst/>
              <a:rect l="l" t="t" r="r" b="b"/>
              <a:pathLst>
                <a:path w="501014" h="582930">
                  <a:moveTo>
                    <a:pt x="418604" y="455409"/>
                  </a:moveTo>
                  <a:lnTo>
                    <a:pt x="400405" y="455409"/>
                  </a:lnTo>
                  <a:lnTo>
                    <a:pt x="400405" y="564629"/>
                  </a:lnTo>
                  <a:lnTo>
                    <a:pt x="18199" y="564629"/>
                  </a:lnTo>
                  <a:lnTo>
                    <a:pt x="18199" y="455409"/>
                  </a:lnTo>
                  <a:lnTo>
                    <a:pt x="18199" y="418579"/>
                  </a:lnTo>
                  <a:lnTo>
                    <a:pt x="0" y="418579"/>
                  </a:lnTo>
                  <a:lnTo>
                    <a:pt x="0" y="455409"/>
                  </a:lnTo>
                  <a:lnTo>
                    <a:pt x="0" y="564629"/>
                  </a:lnTo>
                  <a:lnTo>
                    <a:pt x="0" y="582409"/>
                  </a:lnTo>
                  <a:lnTo>
                    <a:pt x="418604" y="582409"/>
                  </a:lnTo>
                  <a:lnTo>
                    <a:pt x="418604" y="564629"/>
                  </a:lnTo>
                  <a:lnTo>
                    <a:pt x="418604" y="455409"/>
                  </a:lnTo>
                  <a:close/>
                </a:path>
                <a:path w="501014" h="582930">
                  <a:moveTo>
                    <a:pt x="418604" y="78143"/>
                  </a:moveTo>
                  <a:lnTo>
                    <a:pt x="340474" y="0"/>
                  </a:lnTo>
                  <a:lnTo>
                    <a:pt x="0" y="0"/>
                  </a:lnTo>
                  <a:lnTo>
                    <a:pt x="0" y="309410"/>
                  </a:lnTo>
                  <a:lnTo>
                    <a:pt x="18199" y="309410"/>
                  </a:lnTo>
                  <a:lnTo>
                    <a:pt x="18199" y="18199"/>
                  </a:lnTo>
                  <a:lnTo>
                    <a:pt x="332930" y="18199"/>
                  </a:lnTo>
                  <a:lnTo>
                    <a:pt x="400405" y="85674"/>
                  </a:lnTo>
                  <a:lnTo>
                    <a:pt x="400405" y="309410"/>
                  </a:lnTo>
                  <a:lnTo>
                    <a:pt x="418604" y="309410"/>
                  </a:lnTo>
                  <a:lnTo>
                    <a:pt x="418604" y="78143"/>
                  </a:lnTo>
                  <a:close/>
                </a:path>
                <a:path w="501014" h="582930">
                  <a:moveTo>
                    <a:pt x="500507" y="327609"/>
                  </a:moveTo>
                  <a:lnTo>
                    <a:pt x="482307" y="327609"/>
                  </a:lnTo>
                  <a:lnTo>
                    <a:pt x="482307" y="345808"/>
                  </a:lnTo>
                  <a:lnTo>
                    <a:pt x="482307" y="382206"/>
                  </a:lnTo>
                  <a:lnTo>
                    <a:pt x="455002" y="382206"/>
                  </a:lnTo>
                  <a:lnTo>
                    <a:pt x="455002" y="345808"/>
                  </a:lnTo>
                  <a:lnTo>
                    <a:pt x="482307" y="345808"/>
                  </a:lnTo>
                  <a:lnTo>
                    <a:pt x="482307" y="327609"/>
                  </a:lnTo>
                  <a:lnTo>
                    <a:pt x="445909" y="327609"/>
                  </a:lnTo>
                  <a:lnTo>
                    <a:pt x="9105" y="327596"/>
                  </a:lnTo>
                  <a:lnTo>
                    <a:pt x="9105" y="345795"/>
                  </a:lnTo>
                  <a:lnTo>
                    <a:pt x="436803" y="345795"/>
                  </a:lnTo>
                  <a:lnTo>
                    <a:pt x="436803" y="382206"/>
                  </a:lnTo>
                  <a:lnTo>
                    <a:pt x="9105" y="382206"/>
                  </a:lnTo>
                  <a:lnTo>
                    <a:pt x="9105" y="400405"/>
                  </a:lnTo>
                  <a:lnTo>
                    <a:pt x="436803" y="400405"/>
                  </a:lnTo>
                  <a:lnTo>
                    <a:pt x="445909" y="400405"/>
                  </a:lnTo>
                  <a:lnTo>
                    <a:pt x="500507" y="400405"/>
                  </a:lnTo>
                  <a:lnTo>
                    <a:pt x="500507" y="382206"/>
                  </a:lnTo>
                  <a:lnTo>
                    <a:pt x="500507" y="345808"/>
                  </a:lnTo>
                  <a:lnTo>
                    <a:pt x="500507" y="327609"/>
                  </a:lnTo>
                  <a:close/>
                </a:path>
              </a:pathLst>
            </a:custGeom>
            <a:solidFill>
              <a:srgbClr val="353F3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6481" y="1972878"/>
              <a:ext cx="100114" cy="727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32990" y="1718068"/>
              <a:ext cx="364490" cy="455295"/>
            </a:xfrm>
            <a:custGeom>
              <a:avLst/>
              <a:gdLst/>
              <a:ahLst/>
              <a:cxnLst/>
              <a:rect l="l" t="t" r="r" b="b"/>
              <a:pathLst>
                <a:path w="364489" h="455294">
                  <a:moveTo>
                    <a:pt x="18199" y="0"/>
                  </a:moveTo>
                  <a:lnTo>
                    <a:pt x="0" y="0"/>
                  </a:lnTo>
                  <a:lnTo>
                    <a:pt x="0" y="18199"/>
                  </a:lnTo>
                  <a:lnTo>
                    <a:pt x="18199" y="18199"/>
                  </a:lnTo>
                  <a:lnTo>
                    <a:pt x="18199" y="0"/>
                  </a:lnTo>
                  <a:close/>
                </a:path>
                <a:path w="364489" h="455294">
                  <a:moveTo>
                    <a:pt x="54597" y="0"/>
                  </a:moveTo>
                  <a:lnTo>
                    <a:pt x="36398" y="0"/>
                  </a:lnTo>
                  <a:lnTo>
                    <a:pt x="36398" y="18199"/>
                  </a:lnTo>
                  <a:lnTo>
                    <a:pt x="54597" y="18199"/>
                  </a:lnTo>
                  <a:lnTo>
                    <a:pt x="54597" y="0"/>
                  </a:lnTo>
                  <a:close/>
                </a:path>
                <a:path w="364489" h="455294">
                  <a:moveTo>
                    <a:pt x="72796" y="263906"/>
                  </a:moveTo>
                  <a:lnTo>
                    <a:pt x="54597" y="263906"/>
                  </a:lnTo>
                  <a:lnTo>
                    <a:pt x="54597" y="318503"/>
                  </a:lnTo>
                  <a:lnTo>
                    <a:pt x="72796" y="318503"/>
                  </a:lnTo>
                  <a:lnTo>
                    <a:pt x="72796" y="263906"/>
                  </a:lnTo>
                  <a:close/>
                </a:path>
                <a:path w="364489" h="455294">
                  <a:moveTo>
                    <a:pt x="91008" y="0"/>
                  </a:moveTo>
                  <a:lnTo>
                    <a:pt x="72809" y="0"/>
                  </a:lnTo>
                  <a:lnTo>
                    <a:pt x="72809" y="18199"/>
                  </a:lnTo>
                  <a:lnTo>
                    <a:pt x="91008" y="18199"/>
                  </a:lnTo>
                  <a:lnTo>
                    <a:pt x="91008" y="0"/>
                  </a:lnTo>
                  <a:close/>
                </a:path>
                <a:path w="364489" h="455294">
                  <a:moveTo>
                    <a:pt x="145605" y="200215"/>
                  </a:moveTo>
                  <a:lnTo>
                    <a:pt x="0" y="200215"/>
                  </a:lnTo>
                  <a:lnTo>
                    <a:pt x="0" y="218401"/>
                  </a:lnTo>
                  <a:lnTo>
                    <a:pt x="145605" y="218401"/>
                  </a:lnTo>
                  <a:lnTo>
                    <a:pt x="145605" y="200215"/>
                  </a:lnTo>
                  <a:close/>
                </a:path>
                <a:path w="364489" h="455294">
                  <a:moveTo>
                    <a:pt x="182003" y="436803"/>
                  </a:moveTo>
                  <a:lnTo>
                    <a:pt x="0" y="436803"/>
                  </a:lnTo>
                  <a:lnTo>
                    <a:pt x="0" y="455002"/>
                  </a:lnTo>
                  <a:lnTo>
                    <a:pt x="182003" y="455002"/>
                  </a:lnTo>
                  <a:lnTo>
                    <a:pt x="182003" y="436803"/>
                  </a:lnTo>
                  <a:close/>
                </a:path>
                <a:path w="364489" h="455294">
                  <a:moveTo>
                    <a:pt x="182003" y="400418"/>
                  </a:moveTo>
                  <a:lnTo>
                    <a:pt x="176885" y="400418"/>
                  </a:lnTo>
                  <a:lnTo>
                    <a:pt x="166103" y="390042"/>
                  </a:lnTo>
                  <a:lnTo>
                    <a:pt x="160883" y="386232"/>
                  </a:lnTo>
                  <a:lnTo>
                    <a:pt x="154190" y="383362"/>
                  </a:lnTo>
                  <a:lnTo>
                    <a:pt x="145605" y="382219"/>
                  </a:lnTo>
                  <a:lnTo>
                    <a:pt x="137020" y="383362"/>
                  </a:lnTo>
                  <a:lnTo>
                    <a:pt x="130314" y="386232"/>
                  </a:lnTo>
                  <a:lnTo>
                    <a:pt x="125095" y="390042"/>
                  </a:lnTo>
                  <a:lnTo>
                    <a:pt x="114325" y="400418"/>
                  </a:lnTo>
                  <a:lnTo>
                    <a:pt x="104089" y="400418"/>
                  </a:lnTo>
                  <a:lnTo>
                    <a:pt x="93294" y="390042"/>
                  </a:lnTo>
                  <a:lnTo>
                    <a:pt x="88074" y="386232"/>
                  </a:lnTo>
                  <a:lnTo>
                    <a:pt x="81368" y="383362"/>
                  </a:lnTo>
                  <a:lnTo>
                    <a:pt x="72796" y="382219"/>
                  </a:lnTo>
                  <a:lnTo>
                    <a:pt x="64223" y="383362"/>
                  </a:lnTo>
                  <a:lnTo>
                    <a:pt x="57518" y="386232"/>
                  </a:lnTo>
                  <a:lnTo>
                    <a:pt x="52298" y="390042"/>
                  </a:lnTo>
                  <a:lnTo>
                    <a:pt x="41516" y="400418"/>
                  </a:lnTo>
                  <a:lnTo>
                    <a:pt x="31292" y="400418"/>
                  </a:lnTo>
                  <a:lnTo>
                    <a:pt x="20485" y="390042"/>
                  </a:lnTo>
                  <a:lnTo>
                    <a:pt x="15265" y="386232"/>
                  </a:lnTo>
                  <a:lnTo>
                    <a:pt x="8572" y="383362"/>
                  </a:lnTo>
                  <a:lnTo>
                    <a:pt x="0" y="382219"/>
                  </a:lnTo>
                  <a:lnTo>
                    <a:pt x="0" y="400418"/>
                  </a:lnTo>
                  <a:lnTo>
                    <a:pt x="5105" y="400418"/>
                  </a:lnTo>
                  <a:lnTo>
                    <a:pt x="15900" y="410781"/>
                  </a:lnTo>
                  <a:lnTo>
                    <a:pt x="21120" y="414591"/>
                  </a:lnTo>
                  <a:lnTo>
                    <a:pt x="27825" y="417474"/>
                  </a:lnTo>
                  <a:lnTo>
                    <a:pt x="36398" y="418617"/>
                  </a:lnTo>
                  <a:lnTo>
                    <a:pt x="44970" y="417474"/>
                  </a:lnTo>
                  <a:lnTo>
                    <a:pt x="51663" y="414591"/>
                  </a:lnTo>
                  <a:lnTo>
                    <a:pt x="56896" y="410781"/>
                  </a:lnTo>
                  <a:lnTo>
                    <a:pt x="67691" y="400418"/>
                  </a:lnTo>
                  <a:lnTo>
                    <a:pt x="77914" y="400418"/>
                  </a:lnTo>
                  <a:lnTo>
                    <a:pt x="88696" y="410781"/>
                  </a:lnTo>
                  <a:lnTo>
                    <a:pt x="93916" y="414591"/>
                  </a:lnTo>
                  <a:lnTo>
                    <a:pt x="100622" y="417474"/>
                  </a:lnTo>
                  <a:lnTo>
                    <a:pt x="109207" y="418617"/>
                  </a:lnTo>
                  <a:lnTo>
                    <a:pt x="117792" y="417474"/>
                  </a:lnTo>
                  <a:lnTo>
                    <a:pt x="124485" y="414591"/>
                  </a:lnTo>
                  <a:lnTo>
                    <a:pt x="129705" y="410781"/>
                  </a:lnTo>
                  <a:lnTo>
                    <a:pt x="140474" y="400418"/>
                  </a:lnTo>
                  <a:lnTo>
                    <a:pt x="150723" y="400418"/>
                  </a:lnTo>
                  <a:lnTo>
                    <a:pt x="161493" y="410781"/>
                  </a:lnTo>
                  <a:lnTo>
                    <a:pt x="166712" y="414591"/>
                  </a:lnTo>
                  <a:lnTo>
                    <a:pt x="173418" y="417474"/>
                  </a:lnTo>
                  <a:lnTo>
                    <a:pt x="182003" y="418617"/>
                  </a:lnTo>
                  <a:lnTo>
                    <a:pt x="182003" y="400418"/>
                  </a:lnTo>
                  <a:close/>
                </a:path>
                <a:path w="364489" h="455294">
                  <a:moveTo>
                    <a:pt x="309410" y="163817"/>
                  </a:moveTo>
                  <a:lnTo>
                    <a:pt x="0" y="163817"/>
                  </a:lnTo>
                  <a:lnTo>
                    <a:pt x="0" y="182016"/>
                  </a:lnTo>
                  <a:lnTo>
                    <a:pt x="309410" y="182016"/>
                  </a:lnTo>
                  <a:lnTo>
                    <a:pt x="309410" y="163817"/>
                  </a:lnTo>
                  <a:close/>
                </a:path>
                <a:path w="364489" h="455294">
                  <a:moveTo>
                    <a:pt x="309410" y="127406"/>
                  </a:moveTo>
                  <a:lnTo>
                    <a:pt x="0" y="127406"/>
                  </a:lnTo>
                  <a:lnTo>
                    <a:pt x="0" y="145605"/>
                  </a:lnTo>
                  <a:lnTo>
                    <a:pt x="309410" y="145605"/>
                  </a:lnTo>
                  <a:lnTo>
                    <a:pt x="309410" y="127406"/>
                  </a:lnTo>
                  <a:close/>
                </a:path>
                <a:path w="364489" h="455294">
                  <a:moveTo>
                    <a:pt x="309410" y="91008"/>
                  </a:moveTo>
                  <a:lnTo>
                    <a:pt x="0" y="91008"/>
                  </a:lnTo>
                  <a:lnTo>
                    <a:pt x="0" y="109207"/>
                  </a:lnTo>
                  <a:lnTo>
                    <a:pt x="309410" y="109207"/>
                  </a:lnTo>
                  <a:lnTo>
                    <a:pt x="309410" y="91008"/>
                  </a:lnTo>
                  <a:close/>
                </a:path>
                <a:path w="364489" h="455294">
                  <a:moveTo>
                    <a:pt x="309410" y="54597"/>
                  </a:moveTo>
                  <a:lnTo>
                    <a:pt x="0" y="54597"/>
                  </a:lnTo>
                  <a:lnTo>
                    <a:pt x="0" y="72796"/>
                  </a:lnTo>
                  <a:lnTo>
                    <a:pt x="309410" y="72796"/>
                  </a:lnTo>
                  <a:lnTo>
                    <a:pt x="309410" y="54597"/>
                  </a:lnTo>
                  <a:close/>
                </a:path>
                <a:path w="364489" h="455294">
                  <a:moveTo>
                    <a:pt x="364007" y="318287"/>
                  </a:moveTo>
                  <a:lnTo>
                    <a:pt x="345808" y="318287"/>
                  </a:lnTo>
                  <a:lnTo>
                    <a:pt x="345808" y="346227"/>
                  </a:lnTo>
                  <a:lnTo>
                    <a:pt x="218401" y="346227"/>
                  </a:lnTo>
                  <a:lnTo>
                    <a:pt x="218401" y="364007"/>
                  </a:lnTo>
                  <a:lnTo>
                    <a:pt x="364007" y="364007"/>
                  </a:lnTo>
                  <a:lnTo>
                    <a:pt x="364007" y="346227"/>
                  </a:lnTo>
                  <a:lnTo>
                    <a:pt x="364007" y="318287"/>
                  </a:lnTo>
                  <a:close/>
                </a:path>
              </a:pathLst>
            </a:custGeom>
            <a:solidFill>
              <a:srgbClr val="353F3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10" name="object 10"/>
          <p:cNvSpPr/>
          <p:nvPr/>
        </p:nvSpPr>
        <p:spPr>
          <a:xfrm>
            <a:off x="2251925" y="2405170"/>
            <a:ext cx="537474" cy="572472"/>
          </a:xfrm>
          <a:custGeom>
            <a:avLst/>
            <a:gdLst/>
            <a:ahLst/>
            <a:cxnLst/>
            <a:rect l="l" t="t" r="r" b="b"/>
            <a:pathLst>
              <a:path w="546100" h="581660">
                <a:moveTo>
                  <a:pt x="382206" y="563016"/>
                </a:moveTo>
                <a:lnTo>
                  <a:pt x="163804" y="563016"/>
                </a:lnTo>
                <a:lnTo>
                  <a:pt x="163804" y="581202"/>
                </a:lnTo>
                <a:lnTo>
                  <a:pt x="382206" y="581202"/>
                </a:lnTo>
                <a:lnTo>
                  <a:pt x="382206" y="563016"/>
                </a:lnTo>
                <a:close/>
              </a:path>
              <a:path w="546100" h="581660">
                <a:moveTo>
                  <a:pt x="473202" y="218440"/>
                </a:moveTo>
                <a:lnTo>
                  <a:pt x="468858" y="173990"/>
                </a:lnTo>
                <a:lnTo>
                  <a:pt x="456768" y="134620"/>
                </a:lnTo>
                <a:lnTo>
                  <a:pt x="456387" y="133350"/>
                </a:lnTo>
                <a:lnTo>
                  <a:pt x="454888" y="130556"/>
                </a:lnTo>
                <a:lnTo>
                  <a:pt x="454888" y="224790"/>
                </a:lnTo>
                <a:lnTo>
                  <a:pt x="454774" y="227330"/>
                </a:lnTo>
                <a:lnTo>
                  <a:pt x="454444" y="232410"/>
                </a:lnTo>
                <a:lnTo>
                  <a:pt x="452285" y="231482"/>
                </a:lnTo>
                <a:lnTo>
                  <a:pt x="452285" y="250190"/>
                </a:lnTo>
                <a:lnTo>
                  <a:pt x="445401" y="279400"/>
                </a:lnTo>
                <a:lnTo>
                  <a:pt x="434619" y="306070"/>
                </a:lnTo>
                <a:lnTo>
                  <a:pt x="420230" y="330200"/>
                </a:lnTo>
                <a:lnTo>
                  <a:pt x="402577" y="353060"/>
                </a:lnTo>
                <a:lnTo>
                  <a:pt x="389699" y="339991"/>
                </a:lnTo>
                <a:lnTo>
                  <a:pt x="389699" y="365760"/>
                </a:lnTo>
                <a:lnTo>
                  <a:pt x="367385" y="383540"/>
                </a:lnTo>
                <a:lnTo>
                  <a:pt x="342658" y="397510"/>
                </a:lnTo>
                <a:lnTo>
                  <a:pt x="315849" y="408940"/>
                </a:lnTo>
                <a:lnTo>
                  <a:pt x="287299" y="415290"/>
                </a:lnTo>
                <a:lnTo>
                  <a:pt x="283730" y="405130"/>
                </a:lnTo>
                <a:lnTo>
                  <a:pt x="279654" y="394970"/>
                </a:lnTo>
                <a:lnTo>
                  <a:pt x="275069" y="384810"/>
                </a:lnTo>
                <a:lnTo>
                  <a:pt x="270014" y="374650"/>
                </a:lnTo>
                <a:lnTo>
                  <a:pt x="289318" y="363220"/>
                </a:lnTo>
                <a:lnTo>
                  <a:pt x="296913" y="358140"/>
                </a:lnTo>
                <a:lnTo>
                  <a:pt x="308305" y="350520"/>
                </a:lnTo>
                <a:lnTo>
                  <a:pt x="326834" y="336550"/>
                </a:lnTo>
                <a:lnTo>
                  <a:pt x="344754" y="320040"/>
                </a:lnTo>
                <a:lnTo>
                  <a:pt x="389699" y="365760"/>
                </a:lnTo>
                <a:lnTo>
                  <a:pt x="389699" y="339991"/>
                </a:lnTo>
                <a:lnTo>
                  <a:pt x="370065" y="320040"/>
                </a:lnTo>
                <a:lnTo>
                  <a:pt x="357555" y="307340"/>
                </a:lnTo>
                <a:lnTo>
                  <a:pt x="368871" y="294640"/>
                </a:lnTo>
                <a:lnTo>
                  <a:pt x="373392" y="289560"/>
                </a:lnTo>
                <a:lnTo>
                  <a:pt x="387705" y="271780"/>
                </a:lnTo>
                <a:lnTo>
                  <a:pt x="400392" y="252730"/>
                </a:lnTo>
                <a:lnTo>
                  <a:pt x="411340" y="233680"/>
                </a:lnTo>
                <a:lnTo>
                  <a:pt x="421640" y="238760"/>
                </a:lnTo>
                <a:lnTo>
                  <a:pt x="452285" y="250190"/>
                </a:lnTo>
                <a:lnTo>
                  <a:pt x="452285" y="231482"/>
                </a:lnTo>
                <a:lnTo>
                  <a:pt x="419100" y="217170"/>
                </a:lnTo>
                <a:lnTo>
                  <a:pt x="422503" y="208280"/>
                </a:lnTo>
                <a:lnTo>
                  <a:pt x="434416" y="167640"/>
                </a:lnTo>
                <a:lnTo>
                  <a:pt x="436981" y="134620"/>
                </a:lnTo>
                <a:lnTo>
                  <a:pt x="444665" y="154940"/>
                </a:lnTo>
                <a:lnTo>
                  <a:pt x="450316" y="175260"/>
                </a:lnTo>
                <a:lnTo>
                  <a:pt x="453809" y="195580"/>
                </a:lnTo>
                <a:lnTo>
                  <a:pt x="454812" y="214630"/>
                </a:lnTo>
                <a:lnTo>
                  <a:pt x="454888" y="224790"/>
                </a:lnTo>
                <a:lnTo>
                  <a:pt x="454888" y="130556"/>
                </a:lnTo>
                <a:lnTo>
                  <a:pt x="436638" y="96520"/>
                </a:lnTo>
                <a:lnTo>
                  <a:pt x="426186" y="83820"/>
                </a:lnTo>
                <a:lnTo>
                  <a:pt x="418655" y="74688"/>
                </a:lnTo>
                <a:lnTo>
                  <a:pt x="418655" y="147320"/>
                </a:lnTo>
                <a:lnTo>
                  <a:pt x="414299" y="175260"/>
                </a:lnTo>
                <a:lnTo>
                  <a:pt x="409511" y="191770"/>
                </a:lnTo>
                <a:lnTo>
                  <a:pt x="406539" y="199390"/>
                </a:lnTo>
                <a:lnTo>
                  <a:pt x="403186" y="208280"/>
                </a:lnTo>
                <a:lnTo>
                  <a:pt x="395427" y="203403"/>
                </a:lnTo>
                <a:lnTo>
                  <a:pt x="395427" y="224790"/>
                </a:lnTo>
                <a:lnTo>
                  <a:pt x="385140" y="242570"/>
                </a:lnTo>
                <a:lnTo>
                  <a:pt x="373189" y="260350"/>
                </a:lnTo>
                <a:lnTo>
                  <a:pt x="359676" y="278130"/>
                </a:lnTo>
                <a:lnTo>
                  <a:pt x="344690" y="294640"/>
                </a:lnTo>
                <a:lnTo>
                  <a:pt x="331889" y="281978"/>
                </a:lnTo>
                <a:lnTo>
                  <a:pt x="331889" y="307340"/>
                </a:lnTo>
                <a:lnTo>
                  <a:pt x="314998" y="322580"/>
                </a:lnTo>
                <a:lnTo>
                  <a:pt x="297446" y="336550"/>
                </a:lnTo>
                <a:lnTo>
                  <a:pt x="279438" y="347980"/>
                </a:lnTo>
                <a:lnTo>
                  <a:pt x="268795" y="353898"/>
                </a:lnTo>
                <a:lnTo>
                  <a:pt x="268795" y="417830"/>
                </a:lnTo>
                <a:lnTo>
                  <a:pt x="254787" y="417830"/>
                </a:lnTo>
                <a:lnTo>
                  <a:pt x="232994" y="416560"/>
                </a:lnTo>
                <a:lnTo>
                  <a:pt x="211874" y="412750"/>
                </a:lnTo>
                <a:lnTo>
                  <a:pt x="191541" y="407670"/>
                </a:lnTo>
                <a:lnTo>
                  <a:pt x="172123" y="400050"/>
                </a:lnTo>
                <a:lnTo>
                  <a:pt x="175044" y="400050"/>
                </a:lnTo>
                <a:lnTo>
                  <a:pt x="194106" y="398780"/>
                </a:lnTo>
                <a:lnTo>
                  <a:pt x="213664" y="396240"/>
                </a:lnTo>
                <a:lnTo>
                  <a:pt x="233565" y="389890"/>
                </a:lnTo>
                <a:lnTo>
                  <a:pt x="253606" y="382270"/>
                </a:lnTo>
                <a:lnTo>
                  <a:pt x="257987" y="391160"/>
                </a:lnTo>
                <a:lnTo>
                  <a:pt x="261988" y="400050"/>
                </a:lnTo>
                <a:lnTo>
                  <a:pt x="265595" y="408940"/>
                </a:lnTo>
                <a:lnTo>
                  <a:pt x="268795" y="417830"/>
                </a:lnTo>
                <a:lnTo>
                  <a:pt x="268795" y="353898"/>
                </a:lnTo>
                <a:lnTo>
                  <a:pt x="261137" y="358140"/>
                </a:lnTo>
                <a:lnTo>
                  <a:pt x="248869" y="339090"/>
                </a:lnTo>
                <a:lnTo>
                  <a:pt x="244627" y="333248"/>
                </a:lnTo>
                <a:lnTo>
                  <a:pt x="244627" y="365760"/>
                </a:lnTo>
                <a:lnTo>
                  <a:pt x="226682" y="373380"/>
                </a:lnTo>
                <a:lnTo>
                  <a:pt x="208991" y="378460"/>
                </a:lnTo>
                <a:lnTo>
                  <a:pt x="191719" y="381000"/>
                </a:lnTo>
                <a:lnTo>
                  <a:pt x="175044" y="382270"/>
                </a:lnTo>
                <a:lnTo>
                  <a:pt x="159232" y="381000"/>
                </a:lnTo>
                <a:lnTo>
                  <a:pt x="144716" y="377190"/>
                </a:lnTo>
                <a:lnTo>
                  <a:pt x="131635" y="372110"/>
                </a:lnTo>
                <a:lnTo>
                  <a:pt x="120129" y="365760"/>
                </a:lnTo>
                <a:lnTo>
                  <a:pt x="134137" y="351790"/>
                </a:lnTo>
                <a:lnTo>
                  <a:pt x="190157" y="295910"/>
                </a:lnTo>
                <a:lnTo>
                  <a:pt x="205803" y="312420"/>
                </a:lnTo>
                <a:lnTo>
                  <a:pt x="220141" y="330200"/>
                </a:lnTo>
                <a:lnTo>
                  <a:pt x="233095" y="347980"/>
                </a:lnTo>
                <a:lnTo>
                  <a:pt x="244627" y="365760"/>
                </a:lnTo>
                <a:lnTo>
                  <a:pt x="244627" y="333248"/>
                </a:lnTo>
                <a:lnTo>
                  <a:pt x="235038" y="320040"/>
                </a:lnTo>
                <a:lnTo>
                  <a:pt x="219735" y="300990"/>
                </a:lnTo>
                <a:lnTo>
                  <a:pt x="215277" y="295910"/>
                </a:lnTo>
                <a:lnTo>
                  <a:pt x="203022" y="281940"/>
                </a:lnTo>
                <a:lnTo>
                  <a:pt x="215963" y="269240"/>
                </a:lnTo>
                <a:lnTo>
                  <a:pt x="254787" y="231140"/>
                </a:lnTo>
                <a:lnTo>
                  <a:pt x="331889" y="307340"/>
                </a:lnTo>
                <a:lnTo>
                  <a:pt x="331889" y="281978"/>
                </a:lnTo>
                <a:lnTo>
                  <a:pt x="280504" y="231140"/>
                </a:lnTo>
                <a:lnTo>
                  <a:pt x="267665" y="218440"/>
                </a:lnTo>
                <a:lnTo>
                  <a:pt x="281520" y="204470"/>
                </a:lnTo>
                <a:lnTo>
                  <a:pt x="319303" y="166370"/>
                </a:lnTo>
                <a:lnTo>
                  <a:pt x="337731" y="182880"/>
                </a:lnTo>
                <a:lnTo>
                  <a:pt x="356641" y="198120"/>
                </a:lnTo>
                <a:lnTo>
                  <a:pt x="375907" y="212090"/>
                </a:lnTo>
                <a:lnTo>
                  <a:pt x="395427" y="224790"/>
                </a:lnTo>
                <a:lnTo>
                  <a:pt x="395427" y="203403"/>
                </a:lnTo>
                <a:lnTo>
                  <a:pt x="385025" y="196850"/>
                </a:lnTo>
                <a:lnTo>
                  <a:pt x="367068" y="182880"/>
                </a:lnTo>
                <a:lnTo>
                  <a:pt x="349415" y="168910"/>
                </a:lnTo>
                <a:lnTo>
                  <a:pt x="346544" y="166370"/>
                </a:lnTo>
                <a:lnTo>
                  <a:pt x="332181" y="153670"/>
                </a:lnTo>
                <a:lnTo>
                  <a:pt x="344932" y="140970"/>
                </a:lnTo>
                <a:lnTo>
                  <a:pt x="402259" y="83820"/>
                </a:lnTo>
                <a:lnTo>
                  <a:pt x="412521" y="101600"/>
                </a:lnTo>
                <a:lnTo>
                  <a:pt x="418020" y="123190"/>
                </a:lnTo>
                <a:lnTo>
                  <a:pt x="418655" y="147320"/>
                </a:lnTo>
                <a:lnTo>
                  <a:pt x="418655" y="74688"/>
                </a:lnTo>
                <a:lnTo>
                  <a:pt x="410489" y="64770"/>
                </a:lnTo>
                <a:lnTo>
                  <a:pt x="410044" y="64770"/>
                </a:lnTo>
                <a:lnTo>
                  <a:pt x="409689" y="63500"/>
                </a:lnTo>
                <a:lnTo>
                  <a:pt x="408432" y="62230"/>
                </a:lnTo>
                <a:lnTo>
                  <a:pt x="407555" y="62230"/>
                </a:lnTo>
                <a:lnTo>
                  <a:pt x="406730" y="60960"/>
                </a:lnTo>
                <a:lnTo>
                  <a:pt x="389458" y="47269"/>
                </a:lnTo>
                <a:lnTo>
                  <a:pt x="389458" y="69850"/>
                </a:lnTo>
                <a:lnTo>
                  <a:pt x="319303" y="140970"/>
                </a:lnTo>
                <a:lnTo>
                  <a:pt x="306438" y="126339"/>
                </a:lnTo>
                <a:lnTo>
                  <a:pt x="306438" y="153670"/>
                </a:lnTo>
                <a:lnTo>
                  <a:pt x="254787" y="204470"/>
                </a:lnTo>
                <a:lnTo>
                  <a:pt x="241922" y="191757"/>
                </a:lnTo>
                <a:lnTo>
                  <a:pt x="241922" y="218440"/>
                </a:lnTo>
                <a:lnTo>
                  <a:pt x="190157" y="269240"/>
                </a:lnTo>
                <a:lnTo>
                  <a:pt x="177292" y="257708"/>
                </a:lnTo>
                <a:lnTo>
                  <a:pt x="177292" y="281940"/>
                </a:lnTo>
                <a:lnTo>
                  <a:pt x="107340" y="351790"/>
                </a:lnTo>
                <a:lnTo>
                  <a:pt x="94665" y="327660"/>
                </a:lnTo>
                <a:lnTo>
                  <a:pt x="91008" y="300990"/>
                </a:lnTo>
                <a:lnTo>
                  <a:pt x="90487" y="297180"/>
                </a:lnTo>
                <a:lnTo>
                  <a:pt x="94449" y="264160"/>
                </a:lnTo>
                <a:lnTo>
                  <a:pt x="106235" y="227330"/>
                </a:lnTo>
                <a:lnTo>
                  <a:pt x="142392" y="252730"/>
                </a:lnTo>
                <a:lnTo>
                  <a:pt x="160058" y="266700"/>
                </a:lnTo>
                <a:lnTo>
                  <a:pt x="177292" y="281940"/>
                </a:lnTo>
                <a:lnTo>
                  <a:pt x="177292" y="257708"/>
                </a:lnTo>
                <a:lnTo>
                  <a:pt x="171742" y="252730"/>
                </a:lnTo>
                <a:lnTo>
                  <a:pt x="152831" y="237490"/>
                </a:lnTo>
                <a:lnTo>
                  <a:pt x="138811" y="227330"/>
                </a:lnTo>
                <a:lnTo>
                  <a:pt x="133553" y="223520"/>
                </a:lnTo>
                <a:lnTo>
                  <a:pt x="114033" y="210820"/>
                </a:lnTo>
                <a:lnTo>
                  <a:pt x="124218" y="193040"/>
                </a:lnTo>
                <a:lnTo>
                  <a:pt x="136131" y="175260"/>
                </a:lnTo>
                <a:lnTo>
                  <a:pt x="149720" y="157480"/>
                </a:lnTo>
                <a:lnTo>
                  <a:pt x="164896" y="140970"/>
                </a:lnTo>
                <a:lnTo>
                  <a:pt x="241922" y="218440"/>
                </a:lnTo>
                <a:lnTo>
                  <a:pt x="241922" y="191757"/>
                </a:lnTo>
                <a:lnTo>
                  <a:pt x="190550" y="140970"/>
                </a:lnTo>
                <a:lnTo>
                  <a:pt x="177698" y="128270"/>
                </a:lnTo>
                <a:lnTo>
                  <a:pt x="191757" y="115570"/>
                </a:lnTo>
                <a:lnTo>
                  <a:pt x="194576" y="113030"/>
                </a:lnTo>
                <a:lnTo>
                  <a:pt x="212077" y="99060"/>
                </a:lnTo>
                <a:lnTo>
                  <a:pt x="230047" y="87630"/>
                </a:lnTo>
                <a:lnTo>
                  <a:pt x="248297" y="77470"/>
                </a:lnTo>
                <a:lnTo>
                  <a:pt x="260578" y="96520"/>
                </a:lnTo>
                <a:lnTo>
                  <a:pt x="274421" y="115570"/>
                </a:lnTo>
                <a:lnTo>
                  <a:pt x="289725" y="134620"/>
                </a:lnTo>
                <a:lnTo>
                  <a:pt x="306438" y="153670"/>
                </a:lnTo>
                <a:lnTo>
                  <a:pt x="306438" y="126339"/>
                </a:lnTo>
                <a:lnTo>
                  <a:pt x="303669" y="123190"/>
                </a:lnTo>
                <a:lnTo>
                  <a:pt x="289331" y="105410"/>
                </a:lnTo>
                <a:lnTo>
                  <a:pt x="276364" y="87630"/>
                </a:lnTo>
                <a:lnTo>
                  <a:pt x="269773" y="77470"/>
                </a:lnTo>
                <a:lnTo>
                  <a:pt x="264820" y="69850"/>
                </a:lnTo>
                <a:lnTo>
                  <a:pt x="282803" y="62230"/>
                </a:lnTo>
                <a:lnTo>
                  <a:pt x="300532" y="57150"/>
                </a:lnTo>
                <a:lnTo>
                  <a:pt x="317842" y="54610"/>
                </a:lnTo>
                <a:lnTo>
                  <a:pt x="334530" y="53340"/>
                </a:lnTo>
                <a:lnTo>
                  <a:pt x="350367" y="54610"/>
                </a:lnTo>
                <a:lnTo>
                  <a:pt x="364883" y="58420"/>
                </a:lnTo>
                <a:lnTo>
                  <a:pt x="377952" y="63500"/>
                </a:lnTo>
                <a:lnTo>
                  <a:pt x="389458" y="69850"/>
                </a:lnTo>
                <a:lnTo>
                  <a:pt x="389458" y="47269"/>
                </a:lnTo>
                <a:lnTo>
                  <a:pt x="374700" y="35560"/>
                </a:lnTo>
                <a:lnTo>
                  <a:pt x="340575" y="17780"/>
                </a:lnTo>
                <a:lnTo>
                  <a:pt x="338137" y="16510"/>
                </a:lnTo>
                <a:lnTo>
                  <a:pt x="337451" y="16294"/>
                </a:lnTo>
                <a:lnTo>
                  <a:pt x="337451" y="35560"/>
                </a:lnTo>
                <a:lnTo>
                  <a:pt x="334530" y="35560"/>
                </a:lnTo>
                <a:lnTo>
                  <a:pt x="315455" y="36830"/>
                </a:lnTo>
                <a:lnTo>
                  <a:pt x="295859" y="40640"/>
                </a:lnTo>
                <a:lnTo>
                  <a:pt x="275932" y="45720"/>
                </a:lnTo>
                <a:lnTo>
                  <a:pt x="255841" y="53340"/>
                </a:lnTo>
                <a:lnTo>
                  <a:pt x="251460" y="44450"/>
                </a:lnTo>
                <a:lnTo>
                  <a:pt x="247459" y="35560"/>
                </a:lnTo>
                <a:lnTo>
                  <a:pt x="243852" y="26670"/>
                </a:lnTo>
                <a:lnTo>
                  <a:pt x="241554" y="20320"/>
                </a:lnTo>
                <a:lnTo>
                  <a:pt x="240639" y="17780"/>
                </a:lnTo>
                <a:lnTo>
                  <a:pt x="254787" y="17780"/>
                </a:lnTo>
                <a:lnTo>
                  <a:pt x="276593" y="19050"/>
                </a:lnTo>
                <a:lnTo>
                  <a:pt x="297726" y="22860"/>
                </a:lnTo>
                <a:lnTo>
                  <a:pt x="318046" y="27940"/>
                </a:lnTo>
                <a:lnTo>
                  <a:pt x="337451" y="35560"/>
                </a:lnTo>
                <a:lnTo>
                  <a:pt x="337451" y="16294"/>
                </a:lnTo>
                <a:lnTo>
                  <a:pt x="297903" y="3810"/>
                </a:lnTo>
                <a:lnTo>
                  <a:pt x="254787" y="0"/>
                </a:lnTo>
                <a:lnTo>
                  <a:pt x="239445" y="1562"/>
                </a:lnTo>
                <a:lnTo>
                  <a:pt x="239445" y="60960"/>
                </a:lnTo>
                <a:lnTo>
                  <a:pt x="220179" y="72390"/>
                </a:lnTo>
                <a:lnTo>
                  <a:pt x="201231" y="85090"/>
                </a:lnTo>
                <a:lnTo>
                  <a:pt x="182727" y="99060"/>
                </a:lnTo>
                <a:lnTo>
                  <a:pt x="164833" y="115570"/>
                </a:lnTo>
                <a:lnTo>
                  <a:pt x="152044" y="102565"/>
                </a:lnTo>
                <a:lnTo>
                  <a:pt x="152044" y="128270"/>
                </a:lnTo>
                <a:lnTo>
                  <a:pt x="136042" y="146050"/>
                </a:lnTo>
                <a:lnTo>
                  <a:pt x="121729" y="165100"/>
                </a:lnTo>
                <a:lnTo>
                  <a:pt x="109169" y="184150"/>
                </a:lnTo>
                <a:lnTo>
                  <a:pt x="98412" y="203200"/>
                </a:lnTo>
                <a:lnTo>
                  <a:pt x="90690" y="199402"/>
                </a:lnTo>
                <a:lnTo>
                  <a:pt x="90690" y="219710"/>
                </a:lnTo>
                <a:lnTo>
                  <a:pt x="82638" y="240030"/>
                </a:lnTo>
                <a:lnTo>
                  <a:pt x="76974" y="261620"/>
                </a:lnTo>
                <a:lnTo>
                  <a:pt x="73748" y="281940"/>
                </a:lnTo>
                <a:lnTo>
                  <a:pt x="72974" y="300990"/>
                </a:lnTo>
                <a:lnTo>
                  <a:pt x="65138" y="281940"/>
                </a:lnTo>
                <a:lnTo>
                  <a:pt x="59372" y="261620"/>
                </a:lnTo>
                <a:lnTo>
                  <a:pt x="55803" y="240030"/>
                </a:lnTo>
                <a:lnTo>
                  <a:pt x="54660" y="219710"/>
                </a:lnTo>
                <a:lnTo>
                  <a:pt x="54698" y="210820"/>
                </a:lnTo>
                <a:lnTo>
                  <a:pt x="54813" y="208280"/>
                </a:lnTo>
                <a:lnTo>
                  <a:pt x="55130" y="203200"/>
                </a:lnTo>
                <a:lnTo>
                  <a:pt x="81749" y="214630"/>
                </a:lnTo>
                <a:lnTo>
                  <a:pt x="90690" y="219710"/>
                </a:lnTo>
                <a:lnTo>
                  <a:pt x="90690" y="199402"/>
                </a:lnTo>
                <a:lnTo>
                  <a:pt x="77762" y="193040"/>
                </a:lnTo>
                <a:lnTo>
                  <a:pt x="57264" y="185420"/>
                </a:lnTo>
                <a:lnTo>
                  <a:pt x="64147" y="156210"/>
                </a:lnTo>
                <a:lnTo>
                  <a:pt x="74942" y="129540"/>
                </a:lnTo>
                <a:lnTo>
                  <a:pt x="89344" y="105410"/>
                </a:lnTo>
                <a:lnTo>
                  <a:pt x="107010" y="82550"/>
                </a:lnTo>
                <a:lnTo>
                  <a:pt x="152044" y="128270"/>
                </a:lnTo>
                <a:lnTo>
                  <a:pt x="152044" y="102565"/>
                </a:lnTo>
                <a:lnTo>
                  <a:pt x="132372" y="82550"/>
                </a:lnTo>
                <a:lnTo>
                  <a:pt x="119875" y="69850"/>
                </a:lnTo>
                <a:lnTo>
                  <a:pt x="142176" y="52070"/>
                </a:lnTo>
                <a:lnTo>
                  <a:pt x="166878" y="38100"/>
                </a:lnTo>
                <a:lnTo>
                  <a:pt x="193649" y="26670"/>
                </a:lnTo>
                <a:lnTo>
                  <a:pt x="222148" y="20320"/>
                </a:lnTo>
                <a:lnTo>
                  <a:pt x="225729" y="30480"/>
                </a:lnTo>
                <a:lnTo>
                  <a:pt x="229806" y="40640"/>
                </a:lnTo>
                <a:lnTo>
                  <a:pt x="234391" y="50800"/>
                </a:lnTo>
                <a:lnTo>
                  <a:pt x="239445" y="60960"/>
                </a:lnTo>
                <a:lnTo>
                  <a:pt x="239445" y="1562"/>
                </a:lnTo>
                <a:lnTo>
                  <a:pt x="158826" y="21590"/>
                </a:lnTo>
                <a:lnTo>
                  <a:pt x="118275" y="46990"/>
                </a:lnTo>
                <a:lnTo>
                  <a:pt x="84429" y="81280"/>
                </a:lnTo>
                <a:lnTo>
                  <a:pt x="58623" y="121920"/>
                </a:lnTo>
                <a:lnTo>
                  <a:pt x="42164" y="167640"/>
                </a:lnTo>
                <a:lnTo>
                  <a:pt x="36385" y="218440"/>
                </a:lnTo>
                <a:lnTo>
                  <a:pt x="40741" y="261620"/>
                </a:lnTo>
                <a:lnTo>
                  <a:pt x="53238" y="302260"/>
                </a:lnTo>
                <a:lnTo>
                  <a:pt x="72999" y="339090"/>
                </a:lnTo>
                <a:lnTo>
                  <a:pt x="99161" y="370840"/>
                </a:lnTo>
                <a:lnTo>
                  <a:pt x="99593" y="370840"/>
                </a:lnTo>
                <a:lnTo>
                  <a:pt x="99910" y="372110"/>
                </a:lnTo>
                <a:lnTo>
                  <a:pt x="100355" y="372110"/>
                </a:lnTo>
                <a:lnTo>
                  <a:pt x="101155" y="373380"/>
                </a:lnTo>
                <a:lnTo>
                  <a:pt x="102044" y="373380"/>
                </a:lnTo>
                <a:lnTo>
                  <a:pt x="134912" y="400050"/>
                </a:lnTo>
                <a:lnTo>
                  <a:pt x="171462" y="419100"/>
                </a:lnTo>
                <a:lnTo>
                  <a:pt x="211696" y="431800"/>
                </a:lnTo>
                <a:lnTo>
                  <a:pt x="254787" y="435610"/>
                </a:lnTo>
                <a:lnTo>
                  <a:pt x="304812" y="430530"/>
                </a:lnTo>
                <a:lnTo>
                  <a:pt x="340156" y="417830"/>
                </a:lnTo>
                <a:lnTo>
                  <a:pt x="347230" y="415290"/>
                </a:lnTo>
                <a:lnTo>
                  <a:pt x="391312" y="388620"/>
                </a:lnTo>
                <a:lnTo>
                  <a:pt x="425157" y="354330"/>
                </a:lnTo>
                <a:lnTo>
                  <a:pt x="450977" y="313690"/>
                </a:lnTo>
                <a:lnTo>
                  <a:pt x="467423" y="267970"/>
                </a:lnTo>
                <a:lnTo>
                  <a:pt x="471424" y="233680"/>
                </a:lnTo>
                <a:lnTo>
                  <a:pt x="471576" y="232410"/>
                </a:lnTo>
                <a:lnTo>
                  <a:pt x="473202" y="218440"/>
                </a:lnTo>
                <a:close/>
              </a:path>
              <a:path w="546100" h="581660">
                <a:moveTo>
                  <a:pt x="546011" y="563016"/>
                </a:moveTo>
                <a:lnTo>
                  <a:pt x="418604" y="563016"/>
                </a:lnTo>
                <a:lnTo>
                  <a:pt x="418604" y="526618"/>
                </a:lnTo>
                <a:lnTo>
                  <a:pt x="418604" y="512483"/>
                </a:lnTo>
                <a:lnTo>
                  <a:pt x="414528" y="508419"/>
                </a:lnTo>
                <a:lnTo>
                  <a:pt x="300304" y="508419"/>
                </a:lnTo>
                <a:lnTo>
                  <a:pt x="300304" y="470535"/>
                </a:lnTo>
                <a:lnTo>
                  <a:pt x="300304" y="467868"/>
                </a:lnTo>
                <a:lnTo>
                  <a:pt x="343420" y="456044"/>
                </a:lnTo>
                <a:lnTo>
                  <a:pt x="348132" y="453809"/>
                </a:lnTo>
                <a:lnTo>
                  <a:pt x="383146" y="437184"/>
                </a:lnTo>
                <a:lnTo>
                  <a:pt x="418757" y="412038"/>
                </a:lnTo>
                <a:lnTo>
                  <a:pt x="449529" y="381330"/>
                </a:lnTo>
                <a:lnTo>
                  <a:pt x="474726" y="345757"/>
                </a:lnTo>
                <a:lnTo>
                  <a:pt x="493623" y="306057"/>
                </a:lnTo>
                <a:lnTo>
                  <a:pt x="505485" y="262966"/>
                </a:lnTo>
                <a:lnTo>
                  <a:pt x="509612" y="217208"/>
                </a:lnTo>
                <a:lnTo>
                  <a:pt x="505091" y="169672"/>
                </a:lnTo>
                <a:lnTo>
                  <a:pt x="491794" y="124396"/>
                </a:lnTo>
                <a:lnTo>
                  <a:pt x="470128" y="82308"/>
                </a:lnTo>
                <a:lnTo>
                  <a:pt x="440499" y="44386"/>
                </a:lnTo>
                <a:lnTo>
                  <a:pt x="452335" y="32537"/>
                </a:lnTo>
                <a:lnTo>
                  <a:pt x="439470" y="19672"/>
                </a:lnTo>
                <a:lnTo>
                  <a:pt x="419557" y="39585"/>
                </a:lnTo>
                <a:lnTo>
                  <a:pt x="418592" y="41910"/>
                </a:lnTo>
                <a:lnTo>
                  <a:pt x="418617" y="46748"/>
                </a:lnTo>
                <a:lnTo>
                  <a:pt x="419582" y="49072"/>
                </a:lnTo>
                <a:lnTo>
                  <a:pt x="421297" y="50774"/>
                </a:lnTo>
                <a:lnTo>
                  <a:pt x="451319" y="86868"/>
                </a:lnTo>
                <a:lnTo>
                  <a:pt x="473303" y="127317"/>
                </a:lnTo>
                <a:lnTo>
                  <a:pt x="486803" y="171107"/>
                </a:lnTo>
                <a:lnTo>
                  <a:pt x="491401" y="217208"/>
                </a:lnTo>
                <a:lnTo>
                  <a:pt x="486587" y="264833"/>
                </a:lnTo>
                <a:lnTo>
                  <a:pt x="472782" y="309219"/>
                </a:lnTo>
                <a:lnTo>
                  <a:pt x="450938" y="349402"/>
                </a:lnTo>
                <a:lnTo>
                  <a:pt x="422021" y="384429"/>
                </a:lnTo>
                <a:lnTo>
                  <a:pt x="386994" y="413346"/>
                </a:lnTo>
                <a:lnTo>
                  <a:pt x="346811" y="435178"/>
                </a:lnTo>
                <a:lnTo>
                  <a:pt x="302425" y="448995"/>
                </a:lnTo>
                <a:lnTo>
                  <a:pt x="282105" y="451053"/>
                </a:lnTo>
                <a:lnTo>
                  <a:pt x="282105" y="470535"/>
                </a:lnTo>
                <a:lnTo>
                  <a:pt x="282105" y="508419"/>
                </a:lnTo>
                <a:lnTo>
                  <a:pt x="263906" y="508419"/>
                </a:lnTo>
                <a:lnTo>
                  <a:pt x="263906" y="471779"/>
                </a:lnTo>
                <a:lnTo>
                  <a:pt x="270027" y="471563"/>
                </a:lnTo>
                <a:lnTo>
                  <a:pt x="276098" y="471170"/>
                </a:lnTo>
                <a:lnTo>
                  <a:pt x="282105" y="470535"/>
                </a:lnTo>
                <a:lnTo>
                  <a:pt x="282105" y="451053"/>
                </a:lnTo>
                <a:lnTo>
                  <a:pt x="254800" y="453809"/>
                </a:lnTo>
                <a:lnTo>
                  <a:pt x="209181" y="449199"/>
                </a:lnTo>
                <a:lnTo>
                  <a:pt x="165544" y="435686"/>
                </a:lnTo>
                <a:lnTo>
                  <a:pt x="124917" y="413689"/>
                </a:lnTo>
                <a:lnTo>
                  <a:pt x="88303" y="383641"/>
                </a:lnTo>
                <a:lnTo>
                  <a:pt x="84747" y="380136"/>
                </a:lnTo>
                <a:lnTo>
                  <a:pt x="79019" y="380123"/>
                </a:lnTo>
                <a:lnTo>
                  <a:pt x="57264" y="401878"/>
                </a:lnTo>
                <a:lnTo>
                  <a:pt x="70129" y="414743"/>
                </a:lnTo>
                <a:lnTo>
                  <a:pt x="82029" y="402844"/>
                </a:lnTo>
                <a:lnTo>
                  <a:pt x="118465" y="431253"/>
                </a:lnTo>
                <a:lnTo>
                  <a:pt x="158445" y="452437"/>
                </a:lnTo>
                <a:lnTo>
                  <a:pt x="201142" y="466064"/>
                </a:lnTo>
                <a:lnTo>
                  <a:pt x="245605" y="471779"/>
                </a:lnTo>
                <a:lnTo>
                  <a:pt x="245706" y="508419"/>
                </a:lnTo>
                <a:lnTo>
                  <a:pt x="131470" y="508419"/>
                </a:lnTo>
                <a:lnTo>
                  <a:pt x="127393" y="512483"/>
                </a:lnTo>
                <a:lnTo>
                  <a:pt x="127393" y="563016"/>
                </a:lnTo>
                <a:lnTo>
                  <a:pt x="0" y="563016"/>
                </a:lnTo>
                <a:lnTo>
                  <a:pt x="0" y="581215"/>
                </a:lnTo>
                <a:lnTo>
                  <a:pt x="141528" y="581215"/>
                </a:lnTo>
                <a:lnTo>
                  <a:pt x="145592" y="577151"/>
                </a:lnTo>
                <a:lnTo>
                  <a:pt x="145592" y="526618"/>
                </a:lnTo>
                <a:lnTo>
                  <a:pt x="400405" y="526618"/>
                </a:lnTo>
                <a:lnTo>
                  <a:pt x="400405" y="577151"/>
                </a:lnTo>
                <a:lnTo>
                  <a:pt x="404469" y="581215"/>
                </a:lnTo>
                <a:lnTo>
                  <a:pt x="546011" y="581215"/>
                </a:lnTo>
                <a:lnTo>
                  <a:pt x="546011" y="563016"/>
                </a:lnTo>
                <a:close/>
              </a:path>
            </a:pathLst>
          </a:custGeom>
          <a:solidFill>
            <a:srgbClr val="353F3F"/>
          </a:solidFill>
        </p:spPr>
        <p:txBody>
          <a:bodyPr wrap="square" lIns="0" tIns="0" rIns="0" bIns="0" rtlCol="0"/>
          <a:lstStyle/>
          <a:p>
            <a:endParaRPr sz="1772"/>
          </a:p>
        </p:txBody>
      </p:sp>
      <p:grpSp>
        <p:nvGrpSpPr>
          <p:cNvPr id="11" name="object 11"/>
          <p:cNvGrpSpPr/>
          <p:nvPr/>
        </p:nvGrpSpPr>
        <p:grpSpPr>
          <a:xfrm>
            <a:off x="2234005" y="3188691"/>
            <a:ext cx="573722" cy="573722"/>
            <a:chOff x="2196482" y="3239867"/>
            <a:chExt cx="582930" cy="5829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1147" y="3357719"/>
              <a:ext cx="453097" cy="4281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60296" y="3294461"/>
              <a:ext cx="255270" cy="109220"/>
            </a:xfrm>
            <a:custGeom>
              <a:avLst/>
              <a:gdLst/>
              <a:ahLst/>
              <a:cxnLst/>
              <a:rect l="l" t="t" r="r" b="b"/>
              <a:pathLst>
                <a:path w="255269" h="109220">
                  <a:moveTo>
                    <a:pt x="154698" y="0"/>
                  </a:moveTo>
                  <a:lnTo>
                    <a:pt x="149669" y="0"/>
                  </a:lnTo>
                  <a:lnTo>
                    <a:pt x="145592" y="4076"/>
                  </a:lnTo>
                  <a:lnTo>
                    <a:pt x="145592" y="14681"/>
                  </a:lnTo>
                  <a:lnTo>
                    <a:pt x="102044" y="165"/>
                  </a:lnTo>
                  <a:lnTo>
                    <a:pt x="61170" y="7879"/>
                  </a:lnTo>
                  <a:lnTo>
                    <a:pt x="29348" y="29352"/>
                  </a:lnTo>
                  <a:lnTo>
                    <a:pt x="7877" y="61175"/>
                  </a:lnTo>
                  <a:lnTo>
                    <a:pt x="0" y="100101"/>
                  </a:lnTo>
                  <a:lnTo>
                    <a:pt x="0" y="109207"/>
                  </a:lnTo>
                  <a:lnTo>
                    <a:pt x="18199" y="109207"/>
                  </a:lnTo>
                  <a:lnTo>
                    <a:pt x="18199" y="100101"/>
                  </a:lnTo>
                  <a:lnTo>
                    <a:pt x="24512" y="68566"/>
                  </a:lnTo>
                  <a:lnTo>
                    <a:pt x="41738" y="42692"/>
                  </a:lnTo>
                  <a:lnTo>
                    <a:pt x="67308" y="25050"/>
                  </a:lnTo>
                  <a:lnTo>
                    <a:pt x="98653" y="18211"/>
                  </a:lnTo>
                  <a:lnTo>
                    <a:pt x="154584" y="36868"/>
                  </a:lnTo>
                  <a:lnTo>
                    <a:pt x="157645" y="36398"/>
                  </a:lnTo>
                  <a:lnTo>
                    <a:pt x="162394" y="32969"/>
                  </a:lnTo>
                  <a:lnTo>
                    <a:pt x="163791" y="30225"/>
                  </a:lnTo>
                  <a:lnTo>
                    <a:pt x="163791" y="18707"/>
                  </a:lnTo>
                  <a:lnTo>
                    <a:pt x="192420" y="27424"/>
                  </a:lnTo>
                  <a:lnTo>
                    <a:pt x="215531" y="45326"/>
                  </a:lnTo>
                  <a:lnTo>
                    <a:pt x="230975" y="70267"/>
                  </a:lnTo>
                  <a:lnTo>
                    <a:pt x="236600" y="100101"/>
                  </a:lnTo>
                  <a:lnTo>
                    <a:pt x="236600" y="109207"/>
                  </a:lnTo>
                  <a:lnTo>
                    <a:pt x="254800" y="109207"/>
                  </a:lnTo>
                  <a:lnTo>
                    <a:pt x="254800" y="100101"/>
                  </a:lnTo>
                  <a:lnTo>
                    <a:pt x="246920" y="61175"/>
                  </a:lnTo>
                  <a:lnTo>
                    <a:pt x="225447" y="29352"/>
                  </a:lnTo>
                  <a:lnTo>
                    <a:pt x="193624" y="7879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53F3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2988" y="3385464"/>
              <a:ext cx="63703" cy="1274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9489" y="3385464"/>
              <a:ext cx="172909" cy="1638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96482" y="3239867"/>
              <a:ext cx="582930" cy="582930"/>
            </a:xfrm>
            <a:custGeom>
              <a:avLst/>
              <a:gdLst/>
              <a:ahLst/>
              <a:cxnLst/>
              <a:rect l="l" t="t" r="r" b="b"/>
              <a:pathLst>
                <a:path w="582930" h="582929">
                  <a:moveTo>
                    <a:pt x="291211" y="0"/>
                  </a:moveTo>
                  <a:lnTo>
                    <a:pt x="244036" y="3818"/>
                  </a:lnTo>
                  <a:lnTo>
                    <a:pt x="199262" y="14870"/>
                  </a:lnTo>
                  <a:lnTo>
                    <a:pt x="157494" y="32551"/>
                  </a:lnTo>
                  <a:lnTo>
                    <a:pt x="119334" y="56258"/>
                  </a:lnTo>
                  <a:lnTo>
                    <a:pt x="85388" y="85386"/>
                  </a:lnTo>
                  <a:lnTo>
                    <a:pt x="56259" y="119331"/>
                  </a:lnTo>
                  <a:lnTo>
                    <a:pt x="32552" y="157489"/>
                  </a:lnTo>
                  <a:lnTo>
                    <a:pt x="14870" y="199256"/>
                  </a:lnTo>
                  <a:lnTo>
                    <a:pt x="3818" y="244027"/>
                  </a:lnTo>
                  <a:lnTo>
                    <a:pt x="0" y="291198"/>
                  </a:lnTo>
                  <a:lnTo>
                    <a:pt x="3818" y="338372"/>
                  </a:lnTo>
                  <a:lnTo>
                    <a:pt x="14870" y="383146"/>
                  </a:lnTo>
                  <a:lnTo>
                    <a:pt x="32552" y="424915"/>
                  </a:lnTo>
                  <a:lnTo>
                    <a:pt x="56259" y="463074"/>
                  </a:lnTo>
                  <a:lnTo>
                    <a:pt x="85388" y="497020"/>
                  </a:lnTo>
                  <a:lnTo>
                    <a:pt x="119334" y="526149"/>
                  </a:lnTo>
                  <a:lnTo>
                    <a:pt x="157494" y="549857"/>
                  </a:lnTo>
                  <a:lnTo>
                    <a:pt x="199262" y="567538"/>
                  </a:lnTo>
                  <a:lnTo>
                    <a:pt x="244036" y="578591"/>
                  </a:lnTo>
                  <a:lnTo>
                    <a:pt x="291211" y="582409"/>
                  </a:lnTo>
                  <a:lnTo>
                    <a:pt x="338385" y="578591"/>
                  </a:lnTo>
                  <a:lnTo>
                    <a:pt x="383159" y="567538"/>
                  </a:lnTo>
                  <a:lnTo>
                    <a:pt x="391022" y="564210"/>
                  </a:lnTo>
                  <a:lnTo>
                    <a:pt x="291211" y="564210"/>
                  </a:lnTo>
                  <a:lnTo>
                    <a:pt x="242201" y="559803"/>
                  </a:lnTo>
                  <a:lnTo>
                    <a:pt x="196048" y="547102"/>
                  </a:lnTo>
                  <a:lnTo>
                    <a:pt x="153526" y="526883"/>
                  </a:lnTo>
                  <a:lnTo>
                    <a:pt x="115414" y="499924"/>
                  </a:lnTo>
                  <a:lnTo>
                    <a:pt x="82489" y="466999"/>
                  </a:lnTo>
                  <a:lnTo>
                    <a:pt x="55528" y="428888"/>
                  </a:lnTo>
                  <a:lnTo>
                    <a:pt x="35307" y="386366"/>
                  </a:lnTo>
                  <a:lnTo>
                    <a:pt x="22605" y="340210"/>
                  </a:lnTo>
                  <a:lnTo>
                    <a:pt x="18199" y="291198"/>
                  </a:lnTo>
                  <a:lnTo>
                    <a:pt x="22605" y="242189"/>
                  </a:lnTo>
                  <a:lnTo>
                    <a:pt x="35307" y="196036"/>
                  </a:lnTo>
                  <a:lnTo>
                    <a:pt x="55528" y="153517"/>
                  </a:lnTo>
                  <a:lnTo>
                    <a:pt x="82489" y="115407"/>
                  </a:lnTo>
                  <a:lnTo>
                    <a:pt x="115414" y="82484"/>
                  </a:lnTo>
                  <a:lnTo>
                    <a:pt x="153526" y="55524"/>
                  </a:lnTo>
                  <a:lnTo>
                    <a:pt x="196048" y="35306"/>
                  </a:lnTo>
                  <a:lnTo>
                    <a:pt x="242201" y="22605"/>
                  </a:lnTo>
                  <a:lnTo>
                    <a:pt x="291211" y="18199"/>
                  </a:lnTo>
                  <a:lnTo>
                    <a:pt x="391022" y="18199"/>
                  </a:lnTo>
                  <a:lnTo>
                    <a:pt x="383159" y="14870"/>
                  </a:lnTo>
                  <a:lnTo>
                    <a:pt x="338385" y="3818"/>
                  </a:lnTo>
                  <a:lnTo>
                    <a:pt x="291211" y="0"/>
                  </a:lnTo>
                  <a:close/>
                </a:path>
                <a:path w="582930" h="582929">
                  <a:moveTo>
                    <a:pt x="391022" y="18199"/>
                  </a:moveTo>
                  <a:lnTo>
                    <a:pt x="291211" y="18199"/>
                  </a:lnTo>
                  <a:lnTo>
                    <a:pt x="340220" y="22605"/>
                  </a:lnTo>
                  <a:lnTo>
                    <a:pt x="386373" y="35306"/>
                  </a:lnTo>
                  <a:lnTo>
                    <a:pt x="428895" y="55524"/>
                  </a:lnTo>
                  <a:lnTo>
                    <a:pt x="467007" y="82484"/>
                  </a:lnTo>
                  <a:lnTo>
                    <a:pt x="499932" y="115407"/>
                  </a:lnTo>
                  <a:lnTo>
                    <a:pt x="526893" y="153517"/>
                  </a:lnTo>
                  <a:lnTo>
                    <a:pt x="547114" y="196036"/>
                  </a:lnTo>
                  <a:lnTo>
                    <a:pt x="559816" y="242189"/>
                  </a:lnTo>
                  <a:lnTo>
                    <a:pt x="564222" y="291198"/>
                  </a:lnTo>
                  <a:lnTo>
                    <a:pt x="559816" y="340210"/>
                  </a:lnTo>
                  <a:lnTo>
                    <a:pt x="547114" y="386366"/>
                  </a:lnTo>
                  <a:lnTo>
                    <a:pt x="526893" y="428888"/>
                  </a:lnTo>
                  <a:lnTo>
                    <a:pt x="499932" y="466999"/>
                  </a:lnTo>
                  <a:lnTo>
                    <a:pt x="467007" y="499924"/>
                  </a:lnTo>
                  <a:lnTo>
                    <a:pt x="428895" y="526883"/>
                  </a:lnTo>
                  <a:lnTo>
                    <a:pt x="386373" y="547102"/>
                  </a:lnTo>
                  <a:lnTo>
                    <a:pt x="340220" y="559803"/>
                  </a:lnTo>
                  <a:lnTo>
                    <a:pt x="291211" y="564210"/>
                  </a:lnTo>
                  <a:lnTo>
                    <a:pt x="391022" y="564210"/>
                  </a:lnTo>
                  <a:lnTo>
                    <a:pt x="463087" y="526149"/>
                  </a:lnTo>
                  <a:lnTo>
                    <a:pt x="497033" y="497020"/>
                  </a:lnTo>
                  <a:lnTo>
                    <a:pt x="526162" y="463074"/>
                  </a:lnTo>
                  <a:lnTo>
                    <a:pt x="549869" y="424915"/>
                  </a:lnTo>
                  <a:lnTo>
                    <a:pt x="567551" y="383146"/>
                  </a:lnTo>
                  <a:lnTo>
                    <a:pt x="578603" y="338372"/>
                  </a:lnTo>
                  <a:lnTo>
                    <a:pt x="582422" y="291198"/>
                  </a:lnTo>
                  <a:lnTo>
                    <a:pt x="578603" y="244027"/>
                  </a:lnTo>
                  <a:lnTo>
                    <a:pt x="567551" y="199256"/>
                  </a:lnTo>
                  <a:lnTo>
                    <a:pt x="549869" y="157489"/>
                  </a:lnTo>
                  <a:lnTo>
                    <a:pt x="526162" y="119331"/>
                  </a:lnTo>
                  <a:lnTo>
                    <a:pt x="497033" y="85386"/>
                  </a:lnTo>
                  <a:lnTo>
                    <a:pt x="463087" y="56258"/>
                  </a:lnTo>
                  <a:lnTo>
                    <a:pt x="424927" y="32551"/>
                  </a:lnTo>
                  <a:lnTo>
                    <a:pt x="391022" y="18199"/>
                  </a:lnTo>
                  <a:close/>
                </a:path>
              </a:pathLst>
            </a:custGeom>
            <a:solidFill>
              <a:srgbClr val="353F3F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289" y="0"/>
            <a:ext cx="1600309" cy="513754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167884" y="4946653"/>
            <a:ext cx="1946154" cy="103496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z="591" spc="-15" dirty="0">
                <a:solidFill>
                  <a:srgbClr val="9AACB8"/>
                </a:solidFill>
                <a:latin typeface="Tahoma"/>
                <a:cs typeface="Tahoma"/>
              </a:rPr>
              <a:t>АО</a:t>
            </a:r>
            <a:r>
              <a:rPr sz="591" spc="-54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spc="-5" dirty="0">
                <a:solidFill>
                  <a:srgbClr val="9AACB8"/>
                </a:solidFill>
                <a:latin typeface="Tahoma"/>
                <a:cs typeface="Tahoma"/>
              </a:rPr>
              <a:t>«Единая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spc="5" dirty="0">
                <a:solidFill>
                  <a:srgbClr val="9AACB8"/>
                </a:solidFill>
                <a:latin typeface="Tahoma"/>
                <a:cs typeface="Tahoma"/>
              </a:rPr>
              <a:t>электронная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spc="10" dirty="0">
                <a:solidFill>
                  <a:srgbClr val="9AACB8"/>
                </a:solidFill>
                <a:latin typeface="Tahoma"/>
                <a:cs typeface="Tahoma"/>
              </a:rPr>
              <a:t>торговая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dirty="0">
                <a:solidFill>
                  <a:srgbClr val="9AACB8"/>
                </a:solidFill>
                <a:latin typeface="Tahoma"/>
                <a:cs typeface="Tahoma"/>
              </a:rPr>
              <a:t>площадка»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endParaRPr sz="59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235" y="870000"/>
            <a:ext cx="3494147" cy="3766921"/>
            <a:chOff x="427773" y="883963"/>
            <a:chExt cx="3550226" cy="382737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773" y="883963"/>
              <a:ext cx="3501012" cy="38273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7694" y="1150405"/>
              <a:ext cx="1306830" cy="0"/>
            </a:xfrm>
            <a:custGeom>
              <a:avLst/>
              <a:gdLst/>
              <a:ahLst/>
              <a:cxnLst/>
              <a:rect l="l" t="t" r="r" b="b"/>
              <a:pathLst>
                <a:path w="1306829">
                  <a:moveTo>
                    <a:pt x="130683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5" name="object 5"/>
            <p:cNvSpPr/>
            <p:nvPr/>
          </p:nvSpPr>
          <p:spPr>
            <a:xfrm>
              <a:off x="2588653" y="1144066"/>
              <a:ext cx="1357630" cy="12700"/>
            </a:xfrm>
            <a:custGeom>
              <a:avLst/>
              <a:gdLst/>
              <a:ahLst/>
              <a:cxnLst/>
              <a:rect l="l" t="t" r="r" b="b"/>
              <a:pathLst>
                <a:path w="1357629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1357629" h="12700">
                  <a:moveTo>
                    <a:pt x="1357591" y="6350"/>
                  </a:moveTo>
                  <a:lnTo>
                    <a:pt x="1355725" y="1854"/>
                  </a:lnTo>
                  <a:lnTo>
                    <a:pt x="1351241" y="0"/>
                  </a:lnTo>
                  <a:lnTo>
                    <a:pt x="1346746" y="1854"/>
                  </a:lnTo>
                  <a:lnTo>
                    <a:pt x="1344891" y="6350"/>
                  </a:lnTo>
                  <a:lnTo>
                    <a:pt x="1346746" y="10833"/>
                  </a:lnTo>
                  <a:lnTo>
                    <a:pt x="1351241" y="12700"/>
                  </a:lnTo>
                  <a:lnTo>
                    <a:pt x="1355725" y="10833"/>
                  </a:lnTo>
                  <a:lnTo>
                    <a:pt x="1357591" y="635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6" name="object 6"/>
            <p:cNvSpPr/>
            <p:nvPr/>
          </p:nvSpPr>
          <p:spPr>
            <a:xfrm>
              <a:off x="3901799" y="11123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7" name="object 7"/>
            <p:cNvSpPr/>
            <p:nvPr/>
          </p:nvSpPr>
          <p:spPr>
            <a:xfrm>
              <a:off x="3170491" y="1704305"/>
              <a:ext cx="744220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74418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8" name="object 8"/>
            <p:cNvSpPr/>
            <p:nvPr/>
          </p:nvSpPr>
          <p:spPr>
            <a:xfrm>
              <a:off x="3151517" y="1697964"/>
              <a:ext cx="795020" cy="12700"/>
            </a:xfrm>
            <a:custGeom>
              <a:avLst/>
              <a:gdLst/>
              <a:ahLst/>
              <a:cxnLst/>
              <a:rect l="l" t="t" r="r" b="b"/>
              <a:pathLst>
                <a:path w="79502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795020" h="12700">
                  <a:moveTo>
                    <a:pt x="794727" y="6350"/>
                  </a:moveTo>
                  <a:lnTo>
                    <a:pt x="792861" y="1854"/>
                  </a:lnTo>
                  <a:lnTo>
                    <a:pt x="788377" y="0"/>
                  </a:lnTo>
                  <a:lnTo>
                    <a:pt x="783882" y="1854"/>
                  </a:lnTo>
                  <a:lnTo>
                    <a:pt x="782027" y="6350"/>
                  </a:lnTo>
                  <a:lnTo>
                    <a:pt x="783882" y="10833"/>
                  </a:lnTo>
                  <a:lnTo>
                    <a:pt x="788377" y="12700"/>
                  </a:lnTo>
                  <a:lnTo>
                    <a:pt x="792861" y="10833"/>
                  </a:lnTo>
                  <a:lnTo>
                    <a:pt x="794727" y="635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9" name="object 9"/>
            <p:cNvSpPr/>
            <p:nvPr/>
          </p:nvSpPr>
          <p:spPr>
            <a:xfrm>
              <a:off x="3901799" y="1666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1162" y="2424305"/>
              <a:ext cx="1833880" cy="0"/>
            </a:xfrm>
            <a:custGeom>
              <a:avLst/>
              <a:gdLst/>
              <a:ahLst/>
              <a:cxnLst/>
              <a:rect l="l" t="t" r="r" b="b"/>
              <a:pathLst>
                <a:path w="1833879">
                  <a:moveTo>
                    <a:pt x="183344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2175" y="2417965"/>
              <a:ext cx="1884680" cy="12700"/>
            </a:xfrm>
            <a:custGeom>
              <a:avLst/>
              <a:gdLst/>
              <a:ahLst/>
              <a:cxnLst/>
              <a:rect l="l" t="t" r="r" b="b"/>
              <a:pathLst>
                <a:path w="1884679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1884679" h="12700">
                  <a:moveTo>
                    <a:pt x="1884070" y="6350"/>
                  </a:moveTo>
                  <a:lnTo>
                    <a:pt x="1882203" y="1854"/>
                  </a:lnTo>
                  <a:lnTo>
                    <a:pt x="1877720" y="0"/>
                  </a:lnTo>
                  <a:lnTo>
                    <a:pt x="1873224" y="1854"/>
                  </a:lnTo>
                  <a:lnTo>
                    <a:pt x="1871370" y="6350"/>
                  </a:lnTo>
                  <a:lnTo>
                    <a:pt x="1873224" y="10833"/>
                  </a:lnTo>
                  <a:lnTo>
                    <a:pt x="1877720" y="12700"/>
                  </a:lnTo>
                  <a:lnTo>
                    <a:pt x="1882203" y="10833"/>
                  </a:lnTo>
                  <a:lnTo>
                    <a:pt x="1884070" y="635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1799" y="2386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7729" y="2982305"/>
              <a:ext cx="1627505" cy="0"/>
            </a:xfrm>
            <a:custGeom>
              <a:avLst/>
              <a:gdLst/>
              <a:ahLst/>
              <a:cxnLst/>
              <a:rect l="l" t="t" r="r" b="b"/>
              <a:pathLst>
                <a:path w="1627504">
                  <a:moveTo>
                    <a:pt x="162694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68766" y="2975965"/>
              <a:ext cx="1677670" cy="12700"/>
            </a:xfrm>
            <a:custGeom>
              <a:avLst/>
              <a:gdLst/>
              <a:ahLst/>
              <a:cxnLst/>
              <a:rect l="l" t="t" r="r" b="b"/>
              <a:pathLst>
                <a:path w="167767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1677670" h="12700">
                  <a:moveTo>
                    <a:pt x="1677479" y="6350"/>
                  </a:moveTo>
                  <a:lnTo>
                    <a:pt x="1675612" y="1854"/>
                  </a:lnTo>
                  <a:lnTo>
                    <a:pt x="1671129" y="0"/>
                  </a:lnTo>
                  <a:lnTo>
                    <a:pt x="1666633" y="1854"/>
                  </a:lnTo>
                  <a:lnTo>
                    <a:pt x="1664779" y="6350"/>
                  </a:lnTo>
                  <a:lnTo>
                    <a:pt x="1666633" y="10833"/>
                  </a:lnTo>
                  <a:lnTo>
                    <a:pt x="1671129" y="12700"/>
                  </a:lnTo>
                  <a:lnTo>
                    <a:pt x="1675612" y="10833"/>
                  </a:lnTo>
                  <a:lnTo>
                    <a:pt x="1677479" y="635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1799" y="2944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200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100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6" name="object 16"/>
            <p:cNvSpPr/>
            <p:nvPr/>
          </p:nvSpPr>
          <p:spPr>
            <a:xfrm>
              <a:off x="3142396" y="3702305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77218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AACB8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3374" y="3695966"/>
              <a:ext cx="822960" cy="12700"/>
            </a:xfrm>
            <a:custGeom>
              <a:avLst/>
              <a:gdLst/>
              <a:ahLst/>
              <a:cxnLst/>
              <a:rect l="l" t="t" r="r" b="b"/>
              <a:pathLst>
                <a:path w="82296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822960" h="12700">
                  <a:moveTo>
                    <a:pt x="822871" y="6350"/>
                  </a:moveTo>
                  <a:lnTo>
                    <a:pt x="821004" y="1854"/>
                  </a:lnTo>
                  <a:lnTo>
                    <a:pt x="816521" y="0"/>
                  </a:lnTo>
                  <a:lnTo>
                    <a:pt x="812025" y="1854"/>
                  </a:lnTo>
                  <a:lnTo>
                    <a:pt x="810171" y="6350"/>
                  </a:lnTo>
                  <a:lnTo>
                    <a:pt x="812025" y="10833"/>
                  </a:lnTo>
                  <a:lnTo>
                    <a:pt x="816521" y="12700"/>
                  </a:lnTo>
                  <a:lnTo>
                    <a:pt x="821004" y="10833"/>
                  </a:lnTo>
                  <a:lnTo>
                    <a:pt x="822871" y="635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1799" y="3664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099"/>
                  </a:lnTo>
                  <a:lnTo>
                    <a:pt x="2993" y="52931"/>
                  </a:lnTo>
                  <a:lnTo>
                    <a:pt x="11158" y="65041"/>
                  </a:lnTo>
                  <a:lnTo>
                    <a:pt x="23268" y="73206"/>
                  </a:lnTo>
                  <a:lnTo>
                    <a:pt x="38100" y="76199"/>
                  </a:lnTo>
                  <a:lnTo>
                    <a:pt x="52931" y="73206"/>
                  </a:lnTo>
                  <a:lnTo>
                    <a:pt x="65041" y="65041"/>
                  </a:lnTo>
                  <a:lnTo>
                    <a:pt x="73206" y="52931"/>
                  </a:lnTo>
                  <a:lnTo>
                    <a:pt x="76200" y="38099"/>
                  </a:lnTo>
                  <a:lnTo>
                    <a:pt x="73206" y="23268"/>
                  </a:lnTo>
                  <a:lnTo>
                    <a:pt x="65041" y="11158"/>
                  </a:lnTo>
                  <a:lnTo>
                    <a:pt x="52931" y="2993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  <p:sp>
          <p:nvSpPr>
            <p:cNvPr id="20" name="object 20"/>
            <p:cNvSpPr/>
            <p:nvPr/>
          </p:nvSpPr>
          <p:spPr>
            <a:xfrm>
              <a:off x="2232113" y="4253966"/>
              <a:ext cx="1714500" cy="12700"/>
            </a:xfrm>
            <a:custGeom>
              <a:avLst/>
              <a:gdLst/>
              <a:ahLst/>
              <a:cxnLst/>
              <a:rect l="l" t="t" r="r" b="b"/>
              <a:pathLst>
                <a:path w="1714500" h="12700">
                  <a:moveTo>
                    <a:pt x="12700" y="6350"/>
                  </a:moveTo>
                  <a:lnTo>
                    <a:pt x="10833" y="1854"/>
                  </a:lnTo>
                  <a:lnTo>
                    <a:pt x="6350" y="0"/>
                  </a:lnTo>
                  <a:lnTo>
                    <a:pt x="1854" y="1854"/>
                  </a:lnTo>
                  <a:lnTo>
                    <a:pt x="0" y="6350"/>
                  </a:lnTo>
                  <a:lnTo>
                    <a:pt x="1854" y="10833"/>
                  </a:lnTo>
                  <a:lnTo>
                    <a:pt x="6350" y="12700"/>
                  </a:lnTo>
                  <a:lnTo>
                    <a:pt x="10833" y="10833"/>
                  </a:lnTo>
                  <a:lnTo>
                    <a:pt x="12700" y="6350"/>
                  </a:lnTo>
                  <a:close/>
                </a:path>
                <a:path w="1714500" h="12700">
                  <a:moveTo>
                    <a:pt x="1714131" y="6350"/>
                  </a:moveTo>
                  <a:lnTo>
                    <a:pt x="1712264" y="1854"/>
                  </a:lnTo>
                  <a:lnTo>
                    <a:pt x="1707781" y="0"/>
                  </a:lnTo>
                  <a:lnTo>
                    <a:pt x="1703285" y="1854"/>
                  </a:lnTo>
                  <a:lnTo>
                    <a:pt x="1701431" y="6350"/>
                  </a:lnTo>
                  <a:lnTo>
                    <a:pt x="1703285" y="10833"/>
                  </a:lnTo>
                  <a:lnTo>
                    <a:pt x="1707781" y="12700"/>
                  </a:lnTo>
                  <a:lnTo>
                    <a:pt x="1712264" y="10833"/>
                  </a:lnTo>
                  <a:lnTo>
                    <a:pt x="1714131" y="6350"/>
                  </a:lnTo>
                  <a:close/>
                </a:path>
              </a:pathLst>
            </a:custGeom>
            <a:solidFill>
              <a:srgbClr val="9AACB8"/>
            </a:solidFill>
          </p:spPr>
          <p:txBody>
            <a:bodyPr wrap="square" lIns="0" tIns="0" rIns="0" bIns="0" rtlCol="0"/>
            <a:lstStyle/>
            <a:p>
              <a:endParaRPr sz="1772"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879396" y="293132"/>
            <a:ext cx="5349740" cy="566619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spc="910" dirty="0"/>
              <a:t>ПРЕИМУЩЕСТВА</a:t>
            </a:r>
            <a:r>
              <a:rPr spc="271" dirty="0"/>
              <a:t> </a:t>
            </a:r>
            <a:r>
              <a:rPr spc="413" dirty="0"/>
              <a:t>ПОДПИСИ </a:t>
            </a:r>
            <a:r>
              <a:rPr spc="-359" dirty="0"/>
              <a:t> </a:t>
            </a:r>
            <a:r>
              <a:rPr spc="896" dirty="0"/>
              <a:t>АО</a:t>
            </a:r>
            <a:r>
              <a:rPr spc="276" dirty="0"/>
              <a:t> </a:t>
            </a:r>
            <a:r>
              <a:rPr spc="497" dirty="0"/>
              <a:t>«ЕЭТП»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297208" y="1031044"/>
            <a:ext cx="8330449" cy="390343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3717929">
              <a:spcBef>
                <a:spcPts val="98"/>
              </a:spcBef>
            </a:pPr>
            <a:r>
              <a:rPr sz="1400" spc="-49" dirty="0"/>
              <a:t>Мобильность</a:t>
            </a:r>
          </a:p>
          <a:p>
            <a:pPr marL="3717929"/>
            <a:r>
              <a:rPr sz="1400" spc="30" dirty="0">
                <a:latin typeface="Tahoma"/>
                <a:cs typeface="Tahoma"/>
              </a:rPr>
              <a:t>В</a:t>
            </a:r>
            <a:r>
              <a:rPr sz="1400" spc="15" dirty="0">
                <a:latin typeface="Tahoma"/>
                <a:cs typeface="Tahoma"/>
              </a:rPr>
              <a:t>о</a:t>
            </a:r>
            <a:r>
              <a:rPr sz="1400" spc="59" dirty="0">
                <a:latin typeface="Tahoma"/>
                <a:cs typeface="Tahoma"/>
              </a:rPr>
              <a:t>зм</a:t>
            </a:r>
            <a:r>
              <a:rPr sz="1400" spc="54" dirty="0">
                <a:latin typeface="Tahoma"/>
                <a:cs typeface="Tahoma"/>
              </a:rPr>
              <a:t>о</a:t>
            </a:r>
            <a:r>
              <a:rPr sz="1400" spc="25" dirty="0">
                <a:latin typeface="Tahoma"/>
                <a:cs typeface="Tahoma"/>
              </a:rPr>
              <a:t>жность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раб</a:t>
            </a:r>
            <a:r>
              <a:rPr sz="1400" spc="10" dirty="0">
                <a:latin typeface="Tahoma"/>
                <a:cs typeface="Tahoma"/>
              </a:rPr>
              <a:t>о</a:t>
            </a:r>
            <a:r>
              <a:rPr sz="1400" spc="20" dirty="0">
                <a:latin typeface="Tahoma"/>
                <a:cs typeface="Tahoma"/>
              </a:rPr>
              <a:t>т</a:t>
            </a:r>
            <a:r>
              <a:rPr sz="1400" spc="15" dirty="0">
                <a:latin typeface="Tahoma"/>
                <a:cs typeface="Tahoma"/>
              </a:rPr>
              <a:t>ать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с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п</a:t>
            </a:r>
            <a:r>
              <a:rPr sz="1400" spc="-5" dirty="0">
                <a:latin typeface="Tahoma"/>
                <a:cs typeface="Tahoma"/>
              </a:rPr>
              <a:t>о</a:t>
            </a:r>
            <a:r>
              <a:rPr sz="1400" spc="20" dirty="0">
                <a:latin typeface="Tahoma"/>
                <a:cs typeface="Tahoma"/>
              </a:rPr>
              <a:t>дписью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в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34" dirty="0">
                <a:latin typeface="Tahoma"/>
                <a:cs typeface="Tahoma"/>
              </a:rPr>
              <a:t>любом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44" dirty="0">
                <a:latin typeface="Tahoma"/>
                <a:cs typeface="Tahoma"/>
              </a:rPr>
              <a:t>мес</a:t>
            </a:r>
            <a:r>
              <a:rPr sz="1400" spc="25" dirty="0">
                <a:latin typeface="Tahoma"/>
                <a:cs typeface="Tahoma"/>
              </a:rPr>
              <a:t>т</a:t>
            </a:r>
            <a:r>
              <a:rPr sz="1400" spc="10" dirty="0">
                <a:latin typeface="Tahoma"/>
                <a:cs typeface="Tahoma"/>
              </a:rPr>
              <a:t>е</a:t>
            </a:r>
          </a:p>
          <a:p>
            <a:pPr marL="3705429">
              <a:spcBef>
                <a:spcPts val="49"/>
              </a:spcBef>
            </a:pPr>
            <a:endParaRPr sz="1400" dirty="0">
              <a:latin typeface="Tahoma"/>
              <a:cs typeface="Tahoma"/>
            </a:endParaRPr>
          </a:p>
          <a:p>
            <a:pPr marL="3717929"/>
            <a:r>
              <a:rPr sz="1400" spc="-69" dirty="0"/>
              <a:t>Соо</a:t>
            </a:r>
            <a:r>
              <a:rPr sz="1400" spc="-39" dirty="0"/>
              <a:t>твет</a:t>
            </a:r>
            <a:r>
              <a:rPr sz="1400" spc="-49" dirty="0"/>
              <a:t>ствие</a:t>
            </a:r>
            <a:r>
              <a:rPr sz="1400" spc="-89" dirty="0"/>
              <a:t> </a:t>
            </a:r>
            <a:r>
              <a:rPr sz="1400" spc="-44" dirty="0"/>
              <a:t>за</a:t>
            </a:r>
            <a:r>
              <a:rPr sz="1400" spc="-49" dirty="0"/>
              <a:t>к</a:t>
            </a:r>
            <a:r>
              <a:rPr sz="1400" spc="-54" dirty="0"/>
              <a:t>он</a:t>
            </a:r>
            <a:r>
              <a:rPr sz="1400" spc="-74" dirty="0"/>
              <a:t>о</a:t>
            </a:r>
            <a:r>
              <a:rPr sz="1400" spc="-39" dirty="0"/>
              <a:t>дат</a:t>
            </a:r>
            <a:r>
              <a:rPr sz="1400" spc="-59" dirty="0"/>
              <a:t>е</a:t>
            </a:r>
            <a:r>
              <a:rPr sz="1400" spc="-54" dirty="0"/>
              <a:t>льст</a:t>
            </a:r>
            <a:r>
              <a:rPr sz="1400" spc="-64" dirty="0"/>
              <a:t>в</a:t>
            </a:r>
            <a:r>
              <a:rPr sz="1400" spc="-34" dirty="0"/>
              <a:t>у</a:t>
            </a:r>
          </a:p>
          <a:p>
            <a:pPr marL="3717929" marR="230613"/>
            <a:r>
              <a:rPr sz="1400" spc="25" dirty="0">
                <a:latin typeface="Tahoma"/>
                <a:cs typeface="Tahoma"/>
              </a:rPr>
              <a:t>Выпускаемые</a:t>
            </a:r>
            <a:r>
              <a:rPr sz="1400" spc="-93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подписи</a:t>
            </a:r>
            <a:r>
              <a:rPr sz="1400" spc="-93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соответствуют</a:t>
            </a:r>
            <a:r>
              <a:rPr sz="1400" spc="-93" dirty="0">
                <a:latin typeface="Tahoma"/>
                <a:cs typeface="Tahoma"/>
              </a:rPr>
              <a:t> </a:t>
            </a:r>
            <a:r>
              <a:rPr sz="1400" spc="44" dirty="0">
                <a:latin typeface="Tahoma"/>
                <a:cs typeface="Tahoma"/>
              </a:rPr>
              <a:t>63-ФЗ</a:t>
            </a:r>
            <a:r>
              <a:rPr sz="1400" spc="-93" dirty="0">
                <a:latin typeface="Tahoma"/>
                <a:cs typeface="Tahoma"/>
              </a:rPr>
              <a:t> </a:t>
            </a:r>
            <a:r>
              <a:rPr sz="1400" spc="-49" dirty="0">
                <a:latin typeface="Tahoma"/>
                <a:cs typeface="Tahoma"/>
              </a:rPr>
              <a:t>«Об</a:t>
            </a:r>
            <a:r>
              <a:rPr sz="1400" spc="-93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электронной </a:t>
            </a:r>
            <a:r>
              <a:rPr sz="1400" spc="-354" dirty="0">
                <a:latin typeface="Tahoma"/>
                <a:cs typeface="Tahoma"/>
              </a:rPr>
              <a:t> </a:t>
            </a:r>
            <a:r>
              <a:rPr sz="1400" b="0" dirty="0">
                <a:latin typeface="Tahoma"/>
                <a:cs typeface="Tahoma"/>
              </a:rPr>
              <a:t>подписи»</a:t>
            </a:r>
          </a:p>
          <a:p>
            <a:pPr marL="3705429">
              <a:spcBef>
                <a:spcPts val="49"/>
              </a:spcBef>
            </a:pPr>
            <a:endParaRPr sz="1400" dirty="0">
              <a:latin typeface="Tahoma"/>
              <a:cs typeface="Tahoma"/>
            </a:endParaRPr>
          </a:p>
          <a:p>
            <a:pPr marL="3717929"/>
            <a:r>
              <a:rPr sz="1400" spc="-69" dirty="0"/>
              <a:t>Юридическая</a:t>
            </a:r>
            <a:r>
              <a:rPr sz="1400" spc="-89" dirty="0"/>
              <a:t> </a:t>
            </a:r>
            <a:r>
              <a:rPr sz="1400" spc="-44" dirty="0"/>
              <a:t>значимость</a:t>
            </a:r>
          </a:p>
          <a:p>
            <a:pPr marL="3717929"/>
            <a:r>
              <a:rPr sz="1400" spc="20" dirty="0">
                <a:latin typeface="Tahoma"/>
                <a:cs typeface="Tahoma"/>
              </a:rPr>
              <a:t>Аналог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собственноручной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подписи</a:t>
            </a:r>
          </a:p>
          <a:p>
            <a:pPr marL="3705429">
              <a:spcBef>
                <a:spcPts val="54"/>
              </a:spcBef>
            </a:pPr>
            <a:endParaRPr sz="1400" dirty="0">
              <a:latin typeface="Tahoma"/>
              <a:cs typeface="Tahoma"/>
            </a:endParaRPr>
          </a:p>
          <a:p>
            <a:pPr marL="3717929"/>
            <a:r>
              <a:rPr sz="1400" spc="-49" dirty="0"/>
              <a:t>Ав</a:t>
            </a:r>
            <a:r>
              <a:rPr sz="1400" spc="-44" dirty="0"/>
              <a:t>т</a:t>
            </a:r>
            <a:r>
              <a:rPr sz="1400" spc="-49" dirty="0"/>
              <a:t>оматическая</a:t>
            </a:r>
            <a:r>
              <a:rPr sz="1400" spc="-89" dirty="0"/>
              <a:t> </a:t>
            </a:r>
            <a:r>
              <a:rPr sz="1400" spc="-44" dirty="0"/>
              <a:t>у</a:t>
            </a:r>
            <a:r>
              <a:rPr sz="1400" spc="-30" dirty="0"/>
              <a:t>с</a:t>
            </a:r>
            <a:r>
              <a:rPr sz="1400" spc="-34" dirty="0"/>
              <a:t>т</a:t>
            </a:r>
            <a:r>
              <a:rPr sz="1400" spc="-54" dirty="0"/>
              <a:t>ановка</a:t>
            </a:r>
          </a:p>
          <a:p>
            <a:pPr marL="3717929" marR="5000"/>
            <a:r>
              <a:rPr sz="1400" spc="25" dirty="0">
                <a:latin typeface="Tahoma"/>
                <a:cs typeface="Tahoma"/>
              </a:rPr>
              <a:t>Автоматический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44" dirty="0">
                <a:latin typeface="Tahoma"/>
                <a:cs typeface="Tahoma"/>
              </a:rPr>
              <a:t>режим</a:t>
            </a:r>
            <a:r>
              <a:rPr sz="1400" spc="-98" dirty="0">
                <a:latin typeface="Tahoma"/>
                <a:cs typeface="Tahoma"/>
              </a:rPr>
              <a:t> </a:t>
            </a:r>
            <a:r>
              <a:rPr sz="1400" spc="10" dirty="0">
                <a:latin typeface="Tahoma"/>
                <a:cs typeface="Tahoma"/>
              </a:rPr>
              <a:t>настройки.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Простая</a:t>
            </a:r>
            <a:r>
              <a:rPr sz="1400" spc="-98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быстрая</a:t>
            </a:r>
            <a:r>
              <a:rPr sz="1400" spc="-98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установка </a:t>
            </a:r>
            <a:r>
              <a:rPr sz="1400" spc="-354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с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54" dirty="0">
                <a:latin typeface="Tahoma"/>
                <a:cs typeface="Tahoma"/>
              </a:rPr>
              <a:t>режимом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-79" dirty="0">
                <a:latin typeface="Tahoma"/>
                <a:cs typeface="Tahoma"/>
              </a:rPr>
              <a:t>«</a:t>
            </a:r>
            <a:r>
              <a:rPr sz="1400" spc="-108" dirty="0">
                <a:latin typeface="Tahoma"/>
                <a:cs typeface="Tahoma"/>
              </a:rPr>
              <a:t>О</a:t>
            </a:r>
            <a:r>
              <a:rPr sz="1400" spc="15" dirty="0">
                <a:latin typeface="Tahoma"/>
                <a:cs typeface="Tahoma"/>
              </a:rPr>
              <a:t>дин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клик»</a:t>
            </a:r>
          </a:p>
          <a:p>
            <a:pPr marL="3705429">
              <a:spcBef>
                <a:spcPts val="49"/>
              </a:spcBef>
            </a:pPr>
            <a:endParaRPr sz="1400" dirty="0">
              <a:latin typeface="Tahoma"/>
              <a:cs typeface="Tahoma"/>
            </a:endParaRPr>
          </a:p>
          <a:p>
            <a:pPr marL="3717929"/>
            <a:r>
              <a:rPr sz="1400" spc="-59" dirty="0"/>
              <a:t>Многофункциональность</a:t>
            </a:r>
          </a:p>
          <a:p>
            <a:pPr marL="3717929"/>
            <a:r>
              <a:rPr sz="1400" spc="15" dirty="0">
                <a:latin typeface="Tahoma"/>
                <a:cs typeface="Tahoma"/>
              </a:rPr>
              <a:t>Доступ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34" dirty="0">
                <a:latin typeface="Tahoma"/>
                <a:cs typeface="Tahoma"/>
              </a:rPr>
              <a:t>к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б</a:t>
            </a:r>
            <a:r>
              <a:rPr sz="1400" spc="15" dirty="0">
                <a:latin typeface="Tahoma"/>
                <a:cs typeface="Tahoma"/>
              </a:rPr>
              <a:t>о</a:t>
            </a:r>
            <a:r>
              <a:rPr sz="1400" spc="5" dirty="0">
                <a:latin typeface="Tahoma"/>
                <a:cs typeface="Tahoma"/>
              </a:rPr>
              <a:t>лее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чем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44" dirty="0">
                <a:latin typeface="Tahoma"/>
                <a:cs typeface="Tahoma"/>
              </a:rPr>
              <a:t>200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сис</a:t>
            </a:r>
            <a:r>
              <a:rPr sz="1400" spc="10" dirty="0">
                <a:latin typeface="Tahoma"/>
                <a:cs typeface="Tahoma"/>
              </a:rPr>
              <a:t>т</a:t>
            </a:r>
            <a:r>
              <a:rPr sz="1400" spc="64" dirty="0">
                <a:latin typeface="Tahoma"/>
                <a:cs typeface="Tahoma"/>
              </a:rPr>
              <a:t>емам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и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b="0" dirty="0">
                <a:latin typeface="Tahoma"/>
                <a:cs typeface="Tahoma"/>
              </a:rPr>
              <a:t>т</a:t>
            </a:r>
            <a:r>
              <a:rPr sz="1400" spc="34" dirty="0">
                <a:latin typeface="Tahoma"/>
                <a:cs typeface="Tahoma"/>
              </a:rPr>
              <a:t>ор</a:t>
            </a:r>
            <a:r>
              <a:rPr sz="1400" spc="10" dirty="0">
                <a:latin typeface="Tahoma"/>
                <a:cs typeface="Tahoma"/>
              </a:rPr>
              <a:t>г</a:t>
            </a:r>
            <a:r>
              <a:rPr sz="1400" spc="44" dirty="0">
                <a:latin typeface="Tahoma"/>
                <a:cs typeface="Tahoma"/>
              </a:rPr>
              <a:t>овым</a:t>
            </a:r>
            <a:r>
              <a:rPr sz="1400" spc="-103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площадкам</a:t>
            </a:r>
          </a:p>
          <a:p>
            <a:pPr marL="3705429">
              <a:spcBef>
                <a:spcPts val="49"/>
              </a:spcBef>
            </a:pP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022" y="396856"/>
            <a:ext cx="5403971" cy="28962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>
              <a:spcBef>
                <a:spcPts val="98"/>
              </a:spcBef>
            </a:pPr>
            <a:r>
              <a:rPr lang="ru-RU" spc="1068" dirty="0"/>
              <a:t>Как получить ЭП?</a:t>
            </a:r>
            <a:endParaRPr spc="497" dirty="0"/>
          </a:p>
        </p:txBody>
      </p:sp>
      <p:sp>
        <p:nvSpPr>
          <p:cNvPr id="5" name="object 5"/>
          <p:cNvSpPr txBox="1"/>
          <p:nvPr/>
        </p:nvSpPr>
        <p:spPr>
          <a:xfrm>
            <a:off x="1722139" y="931127"/>
            <a:ext cx="2254124" cy="19437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lang="ru-RU" sz="1181" b="1" spc="-20" dirty="0">
                <a:solidFill>
                  <a:srgbClr val="231F20"/>
                </a:solidFill>
                <a:latin typeface="Tahoma"/>
                <a:cs typeface="Tahoma"/>
              </a:rPr>
              <a:t>Если вы физическое лицо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2138" y="1896783"/>
            <a:ext cx="3074851" cy="921367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296859">
              <a:spcBef>
                <a:spcPts val="98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Физические лица должны будут использовать квалифицированные электронные подписи для физических лиц от аккредитованного удостоверяющего центра (АУЦ)*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7884" y="4946953"/>
            <a:ext cx="1946154" cy="102865"/>
          </a:xfrm>
          <a:prstGeom prst="rect">
            <a:avLst/>
          </a:prstGeom>
        </p:spPr>
        <p:txBody>
          <a:bodyPr vert="horz" wrap="square" lIns="0" tIns="11874" rIns="0" bIns="0" rtlCol="0">
            <a:spAutoFit/>
          </a:bodyPr>
          <a:lstStyle/>
          <a:p>
            <a:pPr marL="12499">
              <a:spcBef>
                <a:spcPts val="93"/>
              </a:spcBef>
            </a:pPr>
            <a:r>
              <a:rPr sz="591" spc="-15" dirty="0">
                <a:solidFill>
                  <a:srgbClr val="9AACB8"/>
                </a:solidFill>
                <a:latin typeface="Tahoma"/>
                <a:cs typeface="Tahoma"/>
              </a:rPr>
              <a:t>АО</a:t>
            </a:r>
            <a:r>
              <a:rPr sz="591" spc="-54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spc="-5" dirty="0">
                <a:solidFill>
                  <a:srgbClr val="9AACB8"/>
                </a:solidFill>
                <a:latin typeface="Tahoma"/>
                <a:cs typeface="Tahoma"/>
              </a:rPr>
              <a:t>«Единая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spc="5" dirty="0">
                <a:solidFill>
                  <a:srgbClr val="9AACB8"/>
                </a:solidFill>
                <a:latin typeface="Tahoma"/>
                <a:cs typeface="Tahoma"/>
              </a:rPr>
              <a:t>электронная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spc="10" dirty="0">
                <a:solidFill>
                  <a:srgbClr val="9AACB8"/>
                </a:solidFill>
                <a:latin typeface="Tahoma"/>
                <a:cs typeface="Tahoma"/>
              </a:rPr>
              <a:t>торговая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r>
              <a:rPr sz="591" dirty="0">
                <a:solidFill>
                  <a:srgbClr val="9AACB8"/>
                </a:solidFill>
                <a:latin typeface="Tahoma"/>
                <a:cs typeface="Tahoma"/>
              </a:rPr>
              <a:t>площадка»</a:t>
            </a:r>
            <a:r>
              <a:rPr sz="591" spc="-49" dirty="0">
                <a:solidFill>
                  <a:srgbClr val="9AACB8"/>
                </a:solidFill>
                <a:latin typeface="Tahoma"/>
                <a:cs typeface="Tahoma"/>
              </a:rPr>
              <a:t> </a:t>
            </a:r>
            <a:endParaRPr sz="591" dirty="0">
              <a:latin typeface="Tahoma"/>
              <a:cs typeface="Tahoma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5396960" y="924817"/>
            <a:ext cx="2924860" cy="194370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5000">
              <a:spcBef>
                <a:spcPts val="98"/>
              </a:spcBef>
            </a:pPr>
            <a:r>
              <a:rPr lang="ru-RU" sz="1181" b="1" spc="-20" dirty="0">
                <a:solidFill>
                  <a:srgbClr val="231F20"/>
                </a:solidFill>
                <a:latin typeface="Tahoma"/>
                <a:cs typeface="Tahoma"/>
              </a:rPr>
              <a:t>Если вы сотрудник компании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5396960" y="1896782"/>
            <a:ext cx="3114072" cy="1284865"/>
          </a:xfrm>
          <a:prstGeom prst="rect">
            <a:avLst/>
          </a:prstGeom>
        </p:spPr>
        <p:txBody>
          <a:bodyPr vert="horz" wrap="square" lIns="0" tIns="12499" rIns="0" bIns="0" rtlCol="0">
            <a:spAutoFit/>
          </a:bodyPr>
          <a:lstStyle/>
          <a:p>
            <a:pPr marL="12499" marR="296859">
              <a:spcBef>
                <a:spcPts val="98"/>
              </a:spcBef>
            </a:pPr>
            <a:r>
              <a:rPr lang="ru-RU" sz="1181" spc="5" dirty="0">
                <a:solidFill>
                  <a:srgbClr val="231F20"/>
                </a:solidFill>
                <a:latin typeface="Tahoma"/>
                <a:cs typeface="Tahoma"/>
              </a:rPr>
              <a:t>С 1 января 2022 года сотрудники, действующие по доверенности от компании, должны будут использовать квалифицированные электронные подписи для физических лиц от аккредитованного удостоверяющего центра (АУЦ)*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47455" y="3771692"/>
            <a:ext cx="5770320" cy="8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81" dirty="0"/>
              <a:t>*22 июля 2021 года Удостоверяющий центр «Росэлторг» в соответствии с решением Правительственной комиссии (протокол от 22.07.2021 № 6) одним из первых получил аккредитацию согласно новым требованиям Федерального закона №63-ФЗ «Об электронной подписи»</a:t>
            </a:r>
          </a:p>
        </p:txBody>
      </p:sp>
      <p:pic>
        <p:nvPicPr>
          <p:cNvPr id="16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7199"/>
            <a:ext cx="1199942" cy="5137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 ФЗ в 2019 году</Template>
  <TotalTime>1284</TotalTime>
  <Words>1114</Words>
  <Application>Microsoft Office PowerPoint</Application>
  <PresentationFormat>Экран (16:9)</PresentationFormat>
  <Paragraphs>160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Arial</vt:lpstr>
      <vt:lpstr>Arial Narrow</vt:lpstr>
      <vt:lpstr>Bahnschrift Condensed</vt:lpstr>
      <vt:lpstr>Calibri</vt:lpstr>
      <vt:lpstr>Exo 2</vt:lpstr>
      <vt:lpstr>Exo 2 Light</vt:lpstr>
      <vt:lpstr>Lucida Sans Unicode</vt:lpstr>
      <vt:lpstr>Tahoma</vt:lpstr>
      <vt:lpstr>Times New Roman</vt:lpstr>
      <vt:lpstr>1_Тема Office</vt:lpstr>
      <vt:lpstr>Тема Office</vt:lpstr>
      <vt:lpstr>1_Office Theme</vt:lpstr>
      <vt:lpstr>2_Office Theme</vt:lpstr>
      <vt:lpstr>3_Тема Office</vt:lpstr>
      <vt:lpstr>Правила участия в электронных аукционах на  электронной торговой площадке АО «ЕЭТП»</vt:lpstr>
      <vt:lpstr>СТАТИСТИКА</vt:lpstr>
      <vt:lpstr>Презентация PowerPoint</vt:lpstr>
      <vt:lpstr>НАПРАВЛЕНИЯ ДЛЯ ПОСТАВЩИКОВ</vt:lpstr>
      <vt:lpstr>Как стать участником торгов?</vt:lpstr>
      <vt:lpstr>1. Электронная подпись  </vt:lpstr>
      <vt:lpstr>УДОСТОВЕРЯЮЩИЙ ЦЕНТР  АО «ЕЭТП»</vt:lpstr>
      <vt:lpstr>ПРЕИМУЩЕСТВА ПОДПИСИ  АО «ЕЭТП»</vt:lpstr>
      <vt:lpstr>Как получить ЭП?</vt:lpstr>
      <vt:lpstr>Из чего состоит комплект  ЭП</vt:lpstr>
      <vt:lpstr>Эволюция электронной подписи. Облачная подпись.</vt:lpstr>
      <vt:lpstr>Ключевые преимущества облачной ЭП: кроссплатформенность</vt:lpstr>
      <vt:lpstr>СФЕРЫ П  Р И М Е Н Е Н И Я</vt:lpstr>
      <vt:lpstr>Презентация PowerPoint</vt:lpstr>
      <vt:lpstr>2. Аккредитация на электронной торговой площадке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Как начать участвовать в торгах?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4. Заключение договора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закупочных процедурах в рамках 44-ФЗ и 223-ФЗ в 2019 году</dc:title>
  <dc:creator>d.sozaeva</dc:creator>
  <cp:lastModifiedBy>d.teplushkin</cp:lastModifiedBy>
  <cp:revision>64</cp:revision>
  <dcterms:created xsi:type="dcterms:W3CDTF">2019-03-12T14:16:07Z</dcterms:created>
  <dcterms:modified xsi:type="dcterms:W3CDTF">2022-01-27T22:11:53Z</dcterms:modified>
</cp:coreProperties>
</file>